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DF86C2-4DBA-4573-9D39-D7B2C884BDDC}" v="53" dt="2023-04-07T06:24:43.0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an Cheng" userId="85f134d9dbb33a9b" providerId="LiveId" clId="{2DC175CA-D328-40E5-B111-97675E1F4AF4}"/>
    <pc:docChg chg="custSel modSld">
      <pc:chgData name="Kuan Cheng" userId="85f134d9dbb33a9b" providerId="LiveId" clId="{2DC175CA-D328-40E5-B111-97675E1F4AF4}" dt="2021-04-23T06:47:34.528" v="80" actId="962"/>
      <pc:docMkLst>
        <pc:docMk/>
      </pc:docMkLst>
      <pc:sldChg chg="modSp">
        <pc:chgData name="Kuan Cheng" userId="85f134d9dbb33a9b" providerId="LiveId" clId="{2DC175CA-D328-40E5-B111-97675E1F4AF4}" dt="2021-04-23T06:38:06.141" v="23" actId="20577"/>
        <pc:sldMkLst>
          <pc:docMk/>
          <pc:sldMk cId="2214847427" sldId="259"/>
        </pc:sldMkLst>
        <pc:spChg chg="mod">
          <ac:chgData name="Kuan Cheng" userId="85f134d9dbb33a9b" providerId="LiveId" clId="{2DC175CA-D328-40E5-B111-97675E1F4AF4}" dt="2021-04-23T06:38:06.141" v="23" actId="20577"/>
          <ac:spMkLst>
            <pc:docMk/>
            <pc:sldMk cId="2214847427" sldId="259"/>
            <ac:spMk id="3" creationId="{4305F24A-04B0-4FDF-83E7-FD5B87C47A9E}"/>
          </ac:spMkLst>
        </pc:spChg>
      </pc:sldChg>
      <pc:sldChg chg="modSp">
        <pc:chgData name="Kuan Cheng" userId="85f134d9dbb33a9b" providerId="LiveId" clId="{2DC175CA-D328-40E5-B111-97675E1F4AF4}" dt="2021-04-23T06:38:40.149" v="31" actId="20577"/>
        <pc:sldMkLst>
          <pc:docMk/>
          <pc:sldMk cId="776373011" sldId="260"/>
        </pc:sldMkLst>
        <pc:spChg chg="mod">
          <ac:chgData name="Kuan Cheng" userId="85f134d9dbb33a9b" providerId="LiveId" clId="{2DC175CA-D328-40E5-B111-97675E1F4AF4}" dt="2021-04-23T06:38:40.149" v="31" actId="20577"/>
          <ac:spMkLst>
            <pc:docMk/>
            <pc:sldMk cId="776373011" sldId="260"/>
            <ac:spMk id="3" creationId="{A5EB0388-3EC7-47DA-B112-CD3E1484E3E9}"/>
          </ac:spMkLst>
        </pc:spChg>
      </pc:sldChg>
      <pc:sldChg chg="modAnim">
        <pc:chgData name="Kuan Cheng" userId="85f134d9dbb33a9b" providerId="LiveId" clId="{2DC175CA-D328-40E5-B111-97675E1F4AF4}" dt="2021-04-23T06:40:06.569" v="35"/>
        <pc:sldMkLst>
          <pc:docMk/>
          <pc:sldMk cId="2561106111" sldId="262"/>
        </pc:sldMkLst>
      </pc:sldChg>
      <pc:sldChg chg="delSp modSp mod">
        <pc:chgData name="Kuan Cheng" userId="85f134d9dbb33a9b" providerId="LiveId" clId="{2DC175CA-D328-40E5-B111-97675E1F4AF4}" dt="2021-04-23T06:47:34.528" v="80" actId="962"/>
        <pc:sldMkLst>
          <pc:docMk/>
          <pc:sldMk cId="4217575338" sldId="264"/>
        </pc:sldMkLst>
        <pc:picChg chg="del mod ord">
          <ac:chgData name="Kuan Cheng" userId="85f134d9dbb33a9b" providerId="LiveId" clId="{2DC175CA-D328-40E5-B111-97675E1F4AF4}" dt="2021-04-23T06:47:16.841" v="63" actId="478"/>
          <ac:picMkLst>
            <pc:docMk/>
            <pc:sldMk cId="4217575338" sldId="264"/>
            <ac:picMk id="4" creationId="{95E748CA-6CE2-4208-8622-E12421BD8B9C}"/>
          </ac:picMkLst>
        </pc:picChg>
        <pc:picChg chg="del mod ord">
          <ac:chgData name="Kuan Cheng" userId="85f134d9dbb33a9b" providerId="LiveId" clId="{2DC175CA-D328-40E5-B111-97675E1F4AF4}" dt="2021-04-23T06:47:34.528" v="78" actId="478"/>
          <ac:picMkLst>
            <pc:docMk/>
            <pc:sldMk cId="4217575338" sldId="264"/>
            <ac:picMk id="7" creationId="{2F9AC1EF-F130-43E3-A94D-0631CDE71F7B}"/>
          </ac:picMkLst>
        </pc:picChg>
        <pc:picChg chg="del mod">
          <ac:chgData name="Kuan Cheng" userId="85f134d9dbb33a9b" providerId="LiveId" clId="{2DC175CA-D328-40E5-B111-97675E1F4AF4}" dt="2021-04-23T06:44:32.539" v="48" actId="478"/>
          <ac:picMkLst>
            <pc:docMk/>
            <pc:sldMk cId="4217575338" sldId="264"/>
            <ac:picMk id="8" creationId="{C1E5CC4D-976F-4AB7-8014-76CCB6370D92}"/>
          </ac:picMkLst>
        </pc:picChg>
        <pc:picChg chg="mod ord">
          <ac:chgData name="Kuan Cheng" userId="85f134d9dbb33a9b" providerId="LiveId" clId="{2DC175CA-D328-40E5-B111-97675E1F4AF4}" dt="2021-04-23T06:47:34.528" v="80" actId="962"/>
          <ac:picMkLst>
            <pc:docMk/>
            <pc:sldMk cId="4217575338" sldId="264"/>
            <ac:picMk id="11" creationId="{6D59EA5C-1E9C-4CE3-98F5-391C2447CB49}"/>
          </ac:picMkLst>
        </pc:picChg>
      </pc:sldChg>
    </pc:docChg>
  </pc:docChgLst>
  <pc:docChgLst>
    <pc:chgData name="Kuan Cheng" userId="85f134d9dbb33a9b" providerId="LiveId" clId="{5DDF86C2-4DBA-4573-9D39-D7B2C884BDDC}"/>
    <pc:docChg chg="custSel modSld">
      <pc:chgData name="Kuan Cheng" userId="85f134d9dbb33a9b" providerId="LiveId" clId="{5DDF86C2-4DBA-4573-9D39-D7B2C884BDDC}" dt="2023-04-07T06:24:43.007" v="88" actId="962"/>
      <pc:docMkLst>
        <pc:docMk/>
      </pc:docMkLst>
      <pc:sldChg chg="addSp modSp modAnim">
        <pc:chgData name="Kuan Cheng" userId="85f134d9dbb33a9b" providerId="LiveId" clId="{5DDF86C2-4DBA-4573-9D39-D7B2C884BDDC}" dt="2023-04-07T06:22:06.883" v="2"/>
        <pc:sldMkLst>
          <pc:docMk/>
          <pc:sldMk cId="3160073546" sldId="267"/>
        </pc:sldMkLst>
        <pc:picChg chg="add mod">
          <ac:chgData name="Kuan Cheng" userId="85f134d9dbb33a9b" providerId="LiveId" clId="{5DDF86C2-4DBA-4573-9D39-D7B2C884BDDC}" dt="2023-04-07T06:21:59.489" v="0"/>
          <ac:picMkLst>
            <pc:docMk/>
            <pc:sldMk cId="3160073546" sldId="267"/>
            <ac:picMk id="3" creationId="{6D25518E-1746-A858-7C81-5F49FFD49350}"/>
          </ac:picMkLst>
        </pc:picChg>
      </pc:sldChg>
      <pc:sldChg chg="delSp modSp mod modAnim">
        <pc:chgData name="Kuan Cheng" userId="85f134d9dbb33a9b" providerId="LiveId" clId="{5DDF86C2-4DBA-4573-9D39-D7B2C884BDDC}" dt="2023-04-07T06:24:43.007" v="88" actId="962"/>
        <pc:sldMkLst>
          <pc:docMk/>
          <pc:sldMk cId="3076439039" sldId="268"/>
        </pc:sldMkLst>
        <pc:picChg chg="del mod replST">
          <ac:chgData name="Kuan Cheng" userId="85f134d9dbb33a9b" providerId="LiveId" clId="{5DDF86C2-4DBA-4573-9D39-D7B2C884BDDC}" dt="2023-04-07T06:24:09.520" v="56" actId="478"/>
          <ac:picMkLst>
            <pc:docMk/>
            <pc:sldMk cId="3076439039" sldId="268"/>
            <ac:picMk id="5" creationId="{B9F72E14-FDDF-762A-253E-F3C3EB3D624E}"/>
          </ac:picMkLst>
        </pc:picChg>
        <pc:picChg chg="del mod ord replST">
          <ac:chgData name="Kuan Cheng" userId="85f134d9dbb33a9b" providerId="LiveId" clId="{5DDF86C2-4DBA-4573-9D39-D7B2C884BDDC}" dt="2023-04-07T06:24:43.007" v="86" actId="478"/>
          <ac:picMkLst>
            <pc:docMk/>
            <pc:sldMk cId="3076439039" sldId="268"/>
            <ac:picMk id="7" creationId="{E0155D71-DAA3-0C13-C90D-93DF517F36A1}"/>
          </ac:picMkLst>
        </pc:picChg>
        <pc:picChg chg="mod ord replST">
          <ac:chgData name="Kuan Cheng" userId="85f134d9dbb33a9b" providerId="LiveId" clId="{5DDF86C2-4DBA-4573-9D39-D7B2C884BDDC}" dt="2023-04-07T06:24:43.007" v="88" actId="962"/>
          <ac:picMkLst>
            <pc:docMk/>
            <pc:sldMk cId="3076439039" sldId="268"/>
            <ac:picMk id="9" creationId="{02AECDC1-63E6-39D2-2BF5-924253FF891D}"/>
          </ac:picMkLst>
        </pc:picChg>
      </pc:sldChg>
    </pc:docChg>
  </pc:docChgLst>
  <pc:docChgLst>
    <pc:chgData name="Kuan Cheng" userId="85f134d9dbb33a9b" providerId="LiveId" clId="{23C923AB-FAAD-4405-9983-18B1B8ADF41B}"/>
    <pc:docChg chg="undo redo custSel addSld delSld modSld">
      <pc:chgData name="Kuan Cheng" userId="85f134d9dbb33a9b" providerId="LiveId" clId="{23C923AB-FAAD-4405-9983-18B1B8ADF41B}" dt="2022-03-31T10:20:33.059" v="1115" actId="729"/>
      <pc:docMkLst>
        <pc:docMk/>
      </pc:docMkLst>
      <pc:sldChg chg="modAnim">
        <pc:chgData name="Kuan Cheng" userId="85f134d9dbb33a9b" providerId="LiveId" clId="{23C923AB-FAAD-4405-9983-18B1B8ADF41B}" dt="2021-05-06T09:48:26.930" v="1015"/>
        <pc:sldMkLst>
          <pc:docMk/>
          <pc:sldMk cId="595463099" sldId="258"/>
        </pc:sldMkLst>
      </pc:sldChg>
      <pc:sldChg chg="modSp modAnim">
        <pc:chgData name="Kuan Cheng" userId="85f134d9dbb33a9b" providerId="LiveId" clId="{23C923AB-FAAD-4405-9983-18B1B8ADF41B}" dt="2021-05-06T09:49:21.941" v="1026" actId="20577"/>
        <pc:sldMkLst>
          <pc:docMk/>
          <pc:sldMk cId="2214847427" sldId="259"/>
        </pc:sldMkLst>
        <pc:spChg chg="mod">
          <ac:chgData name="Kuan Cheng" userId="85f134d9dbb33a9b" providerId="LiveId" clId="{23C923AB-FAAD-4405-9983-18B1B8ADF41B}" dt="2021-05-06T09:49:21.941" v="1026" actId="20577"/>
          <ac:spMkLst>
            <pc:docMk/>
            <pc:sldMk cId="2214847427" sldId="259"/>
            <ac:spMk id="3" creationId="{4305F24A-04B0-4FDF-83E7-FD5B87C47A9E}"/>
          </ac:spMkLst>
        </pc:spChg>
      </pc:sldChg>
      <pc:sldChg chg="delSp modSp mod modAnim">
        <pc:chgData name="Kuan Cheng" userId="85f134d9dbb33a9b" providerId="LiveId" clId="{23C923AB-FAAD-4405-9983-18B1B8ADF41B}" dt="2021-05-06T09:50:31.957" v="1061" actId="962"/>
        <pc:sldMkLst>
          <pc:docMk/>
          <pc:sldMk cId="776373011" sldId="260"/>
        </pc:sldMkLst>
        <pc:picChg chg="del mod ord">
          <ac:chgData name="Kuan Cheng" userId="85f134d9dbb33a9b" providerId="LiveId" clId="{23C923AB-FAAD-4405-9983-18B1B8ADF41B}" dt="2021-05-06T09:50:31.957" v="1059" actId="478"/>
          <ac:picMkLst>
            <pc:docMk/>
            <pc:sldMk cId="776373011" sldId="260"/>
            <ac:picMk id="5" creationId="{CD8F8505-9871-432F-8EE9-8DD90427890A}"/>
          </ac:picMkLst>
        </pc:picChg>
        <pc:picChg chg="mod ord">
          <ac:chgData name="Kuan Cheng" userId="85f134d9dbb33a9b" providerId="LiveId" clId="{23C923AB-FAAD-4405-9983-18B1B8ADF41B}" dt="2021-05-06T09:50:31.957" v="1061" actId="962"/>
          <ac:picMkLst>
            <pc:docMk/>
            <pc:sldMk cId="776373011" sldId="260"/>
            <ac:picMk id="7" creationId="{24C78CC3-A000-4E94-9A2D-993D61EDA7B9}"/>
          </ac:picMkLst>
        </pc:picChg>
        <pc:picChg chg="del mod">
          <ac:chgData name="Kuan Cheng" userId="85f134d9dbb33a9b" providerId="LiveId" clId="{23C923AB-FAAD-4405-9983-18B1B8ADF41B}" dt="2021-05-06T09:49:50.576" v="1042" actId="478"/>
          <ac:picMkLst>
            <pc:docMk/>
            <pc:sldMk cId="776373011" sldId="260"/>
            <ac:picMk id="15" creationId="{BBEF260B-99DC-4921-9591-C7F6BF082AD2}"/>
          </ac:picMkLst>
        </pc:picChg>
      </pc:sldChg>
      <pc:sldChg chg="delSp modSp mod modAnim">
        <pc:chgData name="Kuan Cheng" userId="85f134d9dbb33a9b" providerId="LiveId" clId="{23C923AB-FAAD-4405-9983-18B1B8ADF41B}" dt="2022-03-25T05:22:21.053" v="1113" actId="962"/>
        <pc:sldMkLst>
          <pc:docMk/>
          <pc:sldMk cId="1656657473" sldId="261"/>
        </pc:sldMkLst>
        <pc:picChg chg="del mod">
          <ac:chgData name="Kuan Cheng" userId="85f134d9dbb33a9b" providerId="LiveId" clId="{23C923AB-FAAD-4405-9983-18B1B8ADF41B}" dt="2021-05-06T09:52:21.230" v="1076" actId="478"/>
          <ac:picMkLst>
            <pc:docMk/>
            <pc:sldMk cId="1656657473" sldId="261"/>
            <ac:picMk id="4" creationId="{C2CA79A0-D563-4160-A5CB-85FE66DE9D64}"/>
          </ac:picMkLst>
        </pc:picChg>
        <pc:picChg chg="mod ord replST">
          <ac:chgData name="Kuan Cheng" userId="85f134d9dbb33a9b" providerId="LiveId" clId="{23C923AB-FAAD-4405-9983-18B1B8ADF41B}" dt="2022-03-25T05:22:21.053" v="1113" actId="962"/>
          <ac:picMkLst>
            <pc:docMk/>
            <pc:sldMk cId="1656657473" sldId="261"/>
            <ac:picMk id="4" creationId="{D642C796-0A75-442B-A1B6-723906AE3D7E}"/>
          </ac:picMkLst>
        </pc:picChg>
        <pc:picChg chg="mod ord">
          <ac:chgData name="Kuan Cheng" userId="85f134d9dbb33a9b" providerId="LiveId" clId="{23C923AB-FAAD-4405-9983-18B1B8ADF41B}" dt="2021-05-06T09:52:21.230" v="1078" actId="962"/>
          <ac:picMkLst>
            <pc:docMk/>
            <pc:sldMk cId="1656657473" sldId="261"/>
            <ac:picMk id="6" creationId="{F0A99815-6423-4AB4-A4A9-AEE3A7B07CBC}"/>
          </ac:picMkLst>
        </pc:picChg>
        <pc:picChg chg="del mod">
          <ac:chgData name="Kuan Cheng" userId="85f134d9dbb33a9b" providerId="LiveId" clId="{23C923AB-FAAD-4405-9983-18B1B8ADF41B}" dt="2022-03-25T05:22:21.053" v="1111" actId="478"/>
          <ac:picMkLst>
            <pc:docMk/>
            <pc:sldMk cId="1656657473" sldId="261"/>
            <ac:picMk id="7" creationId="{749D41CA-752D-4112-A8E8-2EB966DA1383}"/>
          </ac:picMkLst>
        </pc:picChg>
      </pc:sldChg>
      <pc:sldChg chg="modAnim">
        <pc:chgData name="Kuan Cheng" userId="85f134d9dbb33a9b" providerId="LiveId" clId="{23C923AB-FAAD-4405-9983-18B1B8ADF41B}" dt="2021-05-06T09:52:50.017" v="1082"/>
        <pc:sldMkLst>
          <pc:docMk/>
          <pc:sldMk cId="2561106111" sldId="262"/>
        </pc:sldMkLst>
      </pc:sldChg>
      <pc:sldChg chg="del">
        <pc:chgData name="Kuan Cheng" userId="85f134d9dbb33a9b" providerId="LiveId" clId="{23C923AB-FAAD-4405-9983-18B1B8ADF41B}" dt="2021-05-06T08:52:56.430" v="114" actId="47"/>
        <pc:sldMkLst>
          <pc:docMk/>
          <pc:sldMk cId="163007132" sldId="269"/>
        </pc:sldMkLst>
      </pc:sldChg>
      <pc:sldChg chg="del">
        <pc:chgData name="Kuan Cheng" userId="85f134d9dbb33a9b" providerId="LiveId" clId="{23C923AB-FAAD-4405-9983-18B1B8ADF41B}" dt="2021-05-06T08:52:56.430" v="114" actId="47"/>
        <pc:sldMkLst>
          <pc:docMk/>
          <pc:sldMk cId="2641184431" sldId="270"/>
        </pc:sldMkLst>
      </pc:sldChg>
      <pc:sldChg chg="del">
        <pc:chgData name="Kuan Cheng" userId="85f134d9dbb33a9b" providerId="LiveId" clId="{23C923AB-FAAD-4405-9983-18B1B8ADF41B}" dt="2021-05-06T08:52:56.430" v="114" actId="47"/>
        <pc:sldMkLst>
          <pc:docMk/>
          <pc:sldMk cId="223667052" sldId="271"/>
        </pc:sldMkLst>
      </pc:sldChg>
      <pc:sldChg chg="del">
        <pc:chgData name="Kuan Cheng" userId="85f134d9dbb33a9b" providerId="LiveId" clId="{23C923AB-FAAD-4405-9983-18B1B8ADF41B}" dt="2021-05-06T08:52:56.430" v="114" actId="47"/>
        <pc:sldMkLst>
          <pc:docMk/>
          <pc:sldMk cId="3900775668" sldId="272"/>
        </pc:sldMkLst>
      </pc:sldChg>
      <pc:sldChg chg="del">
        <pc:chgData name="Kuan Cheng" userId="85f134d9dbb33a9b" providerId="LiveId" clId="{23C923AB-FAAD-4405-9983-18B1B8ADF41B}" dt="2021-05-06T08:52:56.430" v="114" actId="47"/>
        <pc:sldMkLst>
          <pc:docMk/>
          <pc:sldMk cId="3334030520" sldId="273"/>
        </pc:sldMkLst>
      </pc:sldChg>
      <pc:sldChg chg="del">
        <pc:chgData name="Kuan Cheng" userId="85f134d9dbb33a9b" providerId="LiveId" clId="{23C923AB-FAAD-4405-9983-18B1B8ADF41B}" dt="2021-05-06T08:52:56.430" v="114" actId="47"/>
        <pc:sldMkLst>
          <pc:docMk/>
          <pc:sldMk cId="3027201801" sldId="274"/>
        </pc:sldMkLst>
      </pc:sldChg>
      <pc:sldChg chg="del">
        <pc:chgData name="Kuan Cheng" userId="85f134d9dbb33a9b" providerId="LiveId" clId="{23C923AB-FAAD-4405-9983-18B1B8ADF41B}" dt="2021-05-06T08:52:56.430" v="114" actId="47"/>
        <pc:sldMkLst>
          <pc:docMk/>
          <pc:sldMk cId="189828590" sldId="275"/>
        </pc:sldMkLst>
      </pc:sldChg>
      <pc:sldChg chg="del">
        <pc:chgData name="Kuan Cheng" userId="85f134d9dbb33a9b" providerId="LiveId" clId="{23C923AB-FAAD-4405-9983-18B1B8ADF41B}" dt="2021-05-06T08:52:56.430" v="114" actId="47"/>
        <pc:sldMkLst>
          <pc:docMk/>
          <pc:sldMk cId="1391662030" sldId="276"/>
        </pc:sldMkLst>
      </pc:sldChg>
      <pc:sldChg chg="del">
        <pc:chgData name="Kuan Cheng" userId="85f134d9dbb33a9b" providerId="LiveId" clId="{23C923AB-FAAD-4405-9983-18B1B8ADF41B}" dt="2021-05-06T08:52:56.430" v="114" actId="47"/>
        <pc:sldMkLst>
          <pc:docMk/>
          <pc:sldMk cId="4011369820" sldId="277"/>
        </pc:sldMkLst>
      </pc:sldChg>
      <pc:sldChg chg="del">
        <pc:chgData name="Kuan Cheng" userId="85f134d9dbb33a9b" providerId="LiveId" clId="{23C923AB-FAAD-4405-9983-18B1B8ADF41B}" dt="2021-05-06T08:52:56.430" v="114" actId="47"/>
        <pc:sldMkLst>
          <pc:docMk/>
          <pc:sldMk cId="1688476839" sldId="278"/>
        </pc:sldMkLst>
      </pc:sldChg>
      <pc:sldChg chg="del">
        <pc:chgData name="Kuan Cheng" userId="85f134d9dbb33a9b" providerId="LiveId" clId="{23C923AB-FAAD-4405-9983-18B1B8ADF41B}" dt="2021-05-06T08:52:56.430" v="114" actId="47"/>
        <pc:sldMkLst>
          <pc:docMk/>
          <pc:sldMk cId="2593295361" sldId="279"/>
        </pc:sldMkLst>
      </pc:sldChg>
      <pc:sldChg chg="del">
        <pc:chgData name="Kuan Cheng" userId="85f134d9dbb33a9b" providerId="LiveId" clId="{23C923AB-FAAD-4405-9983-18B1B8ADF41B}" dt="2021-05-06T08:52:56.430" v="114" actId="47"/>
        <pc:sldMkLst>
          <pc:docMk/>
          <pc:sldMk cId="2073706794" sldId="280"/>
        </pc:sldMkLst>
      </pc:sldChg>
      <pc:sldChg chg="del">
        <pc:chgData name="Kuan Cheng" userId="85f134d9dbb33a9b" providerId="LiveId" clId="{23C923AB-FAAD-4405-9983-18B1B8ADF41B}" dt="2021-05-06T08:52:56.430" v="114" actId="47"/>
        <pc:sldMkLst>
          <pc:docMk/>
          <pc:sldMk cId="3299651922" sldId="281"/>
        </pc:sldMkLst>
      </pc:sldChg>
      <pc:sldChg chg="del">
        <pc:chgData name="Kuan Cheng" userId="85f134d9dbb33a9b" providerId="LiveId" clId="{23C923AB-FAAD-4405-9983-18B1B8ADF41B}" dt="2021-05-06T08:52:56.430" v="114" actId="47"/>
        <pc:sldMkLst>
          <pc:docMk/>
          <pc:sldMk cId="2100508827" sldId="282"/>
        </pc:sldMkLst>
      </pc:sldChg>
      <pc:sldChg chg="del">
        <pc:chgData name="Kuan Cheng" userId="85f134d9dbb33a9b" providerId="LiveId" clId="{23C923AB-FAAD-4405-9983-18B1B8ADF41B}" dt="2021-05-06T08:52:56.430" v="114" actId="47"/>
        <pc:sldMkLst>
          <pc:docMk/>
          <pc:sldMk cId="153688142" sldId="283"/>
        </pc:sldMkLst>
      </pc:sldChg>
      <pc:sldChg chg="del">
        <pc:chgData name="Kuan Cheng" userId="85f134d9dbb33a9b" providerId="LiveId" clId="{23C923AB-FAAD-4405-9983-18B1B8ADF41B}" dt="2021-05-06T08:52:56.430" v="114" actId="47"/>
        <pc:sldMkLst>
          <pc:docMk/>
          <pc:sldMk cId="2293193468" sldId="284"/>
        </pc:sldMkLst>
      </pc:sldChg>
      <pc:sldChg chg="modSp mod">
        <pc:chgData name="Kuan Cheng" userId="85f134d9dbb33a9b" providerId="LiveId" clId="{23C923AB-FAAD-4405-9983-18B1B8ADF41B}" dt="2021-05-06T08:21:37.766" v="13" actId="20577"/>
        <pc:sldMkLst>
          <pc:docMk/>
          <pc:sldMk cId="366507306" sldId="285"/>
        </pc:sldMkLst>
        <pc:spChg chg="mod">
          <ac:chgData name="Kuan Cheng" userId="85f134d9dbb33a9b" providerId="LiveId" clId="{23C923AB-FAAD-4405-9983-18B1B8ADF41B}" dt="2021-05-06T08:21:37.766" v="13" actId="20577"/>
          <ac:spMkLst>
            <pc:docMk/>
            <pc:sldMk cId="366507306" sldId="285"/>
            <ac:spMk id="3" creationId="{2EC2A18B-847B-4E61-8774-50B6F4C6574D}"/>
          </ac:spMkLst>
        </pc:spChg>
      </pc:sldChg>
      <pc:sldChg chg="modSp new mod">
        <pc:chgData name="Kuan Cheng" userId="85f134d9dbb33a9b" providerId="LiveId" clId="{23C923AB-FAAD-4405-9983-18B1B8ADF41B}" dt="2021-05-06T08:23:47.940" v="65" actId="20577"/>
        <pc:sldMkLst>
          <pc:docMk/>
          <pc:sldMk cId="3172905831" sldId="286"/>
        </pc:sldMkLst>
        <pc:spChg chg="mod">
          <ac:chgData name="Kuan Cheng" userId="85f134d9dbb33a9b" providerId="LiveId" clId="{23C923AB-FAAD-4405-9983-18B1B8ADF41B}" dt="2021-05-06T08:22:08.179" v="15"/>
          <ac:spMkLst>
            <pc:docMk/>
            <pc:sldMk cId="3172905831" sldId="286"/>
            <ac:spMk id="2" creationId="{FD0E59B0-F9C7-43CE-B615-36786786402F}"/>
          </ac:spMkLst>
        </pc:spChg>
        <pc:spChg chg="mod">
          <ac:chgData name="Kuan Cheng" userId="85f134d9dbb33a9b" providerId="LiveId" clId="{23C923AB-FAAD-4405-9983-18B1B8ADF41B}" dt="2021-05-06T08:23:47.940" v="65" actId="20577"/>
          <ac:spMkLst>
            <pc:docMk/>
            <pc:sldMk cId="3172905831" sldId="286"/>
            <ac:spMk id="3" creationId="{D9956E5C-1253-4B6B-BC76-6BEB0A477A54}"/>
          </ac:spMkLst>
        </pc:spChg>
      </pc:sldChg>
      <pc:sldChg chg="delSp modSp new mod">
        <pc:chgData name="Kuan Cheng" userId="85f134d9dbb33a9b" providerId="LiveId" clId="{23C923AB-FAAD-4405-9983-18B1B8ADF41B}" dt="2021-05-06T08:52:39.320" v="112" actId="1076"/>
        <pc:sldMkLst>
          <pc:docMk/>
          <pc:sldMk cId="2892767950" sldId="287"/>
        </pc:sldMkLst>
        <pc:spChg chg="mod">
          <ac:chgData name="Kuan Cheng" userId="85f134d9dbb33a9b" providerId="LiveId" clId="{23C923AB-FAAD-4405-9983-18B1B8ADF41B}" dt="2021-05-06T08:23:58.293" v="67"/>
          <ac:spMkLst>
            <pc:docMk/>
            <pc:sldMk cId="2892767950" sldId="287"/>
            <ac:spMk id="2" creationId="{2B0FEC4B-3670-4E01-A88A-C229D9F10789}"/>
          </ac:spMkLst>
        </pc:spChg>
        <pc:spChg chg="del mod">
          <ac:chgData name="Kuan Cheng" userId="85f134d9dbb33a9b" providerId="LiveId" clId="{23C923AB-FAAD-4405-9983-18B1B8ADF41B}" dt="2021-05-06T08:50:53.079" v="80" actId="478"/>
          <ac:spMkLst>
            <pc:docMk/>
            <pc:sldMk cId="2892767950" sldId="287"/>
            <ac:spMk id="3" creationId="{2CBFD15B-0F98-44AE-9D1D-C83D2C83CA3A}"/>
          </ac:spMkLst>
        </pc:spChg>
        <pc:picChg chg="del mod">
          <ac:chgData name="Kuan Cheng" userId="85f134d9dbb33a9b" providerId="LiveId" clId="{23C923AB-FAAD-4405-9983-18B1B8ADF41B}" dt="2021-05-06T08:51:50.015" v="92" actId="478"/>
          <ac:picMkLst>
            <pc:docMk/>
            <pc:sldMk cId="2892767950" sldId="287"/>
            <ac:picMk id="5" creationId="{62EBE529-36F2-4735-9B55-0DEE3E0119F5}"/>
          </ac:picMkLst>
        </pc:picChg>
        <pc:picChg chg="mod ord">
          <ac:chgData name="Kuan Cheng" userId="85f134d9dbb33a9b" providerId="LiveId" clId="{23C923AB-FAAD-4405-9983-18B1B8ADF41B}" dt="2021-05-06T08:51:50.015" v="94" actId="962"/>
          <ac:picMkLst>
            <pc:docMk/>
            <pc:sldMk cId="2892767950" sldId="287"/>
            <ac:picMk id="7" creationId="{7B4D81EA-747A-45D6-9163-B44A354DFE24}"/>
          </ac:picMkLst>
        </pc:picChg>
        <pc:picChg chg="mod">
          <ac:chgData name="Kuan Cheng" userId="85f134d9dbb33a9b" providerId="LiveId" clId="{23C923AB-FAAD-4405-9983-18B1B8ADF41B}" dt="2021-05-06T08:52:18.345" v="103" actId="1076"/>
          <ac:picMkLst>
            <pc:docMk/>
            <pc:sldMk cId="2892767950" sldId="287"/>
            <ac:picMk id="9" creationId="{70CDA15F-E16A-4C47-891B-7BA31B9D6D8D}"/>
          </ac:picMkLst>
        </pc:picChg>
        <pc:picChg chg="mod">
          <ac:chgData name="Kuan Cheng" userId="85f134d9dbb33a9b" providerId="LiveId" clId="{23C923AB-FAAD-4405-9983-18B1B8ADF41B}" dt="2021-05-06T08:52:39.320" v="112" actId="1076"/>
          <ac:picMkLst>
            <pc:docMk/>
            <pc:sldMk cId="2892767950" sldId="287"/>
            <ac:picMk id="11" creationId="{7DE8EFFA-F2F6-41C8-9EDA-3E3972FC4961}"/>
          </ac:picMkLst>
        </pc:picChg>
      </pc:sldChg>
      <pc:sldChg chg="delSp modSp new mod">
        <pc:chgData name="Kuan Cheng" userId="85f134d9dbb33a9b" providerId="LiveId" clId="{23C923AB-FAAD-4405-9983-18B1B8ADF41B}" dt="2021-05-06T08:54:56.505" v="159" actId="1076"/>
        <pc:sldMkLst>
          <pc:docMk/>
          <pc:sldMk cId="3179487643" sldId="288"/>
        </pc:sldMkLst>
        <pc:spChg chg="mod">
          <ac:chgData name="Kuan Cheng" userId="85f134d9dbb33a9b" providerId="LiveId" clId="{23C923AB-FAAD-4405-9983-18B1B8ADF41B}" dt="2021-05-06T08:52:58.664" v="115"/>
          <ac:spMkLst>
            <pc:docMk/>
            <pc:sldMk cId="3179487643" sldId="288"/>
            <ac:spMk id="2" creationId="{EED1C354-0852-40B1-BE46-5296F16134A3}"/>
          </ac:spMkLst>
        </pc:spChg>
        <pc:spChg chg="del mod">
          <ac:chgData name="Kuan Cheng" userId="85f134d9dbb33a9b" providerId="LiveId" clId="{23C923AB-FAAD-4405-9983-18B1B8ADF41B}" dt="2021-05-06T08:53:10.614" v="118" actId="478"/>
          <ac:spMkLst>
            <pc:docMk/>
            <pc:sldMk cId="3179487643" sldId="288"/>
            <ac:spMk id="3" creationId="{4DAA4A45-D855-4072-8B21-40612678866E}"/>
          </ac:spMkLst>
        </pc:spChg>
        <pc:picChg chg="mod">
          <ac:chgData name="Kuan Cheng" userId="85f134d9dbb33a9b" providerId="LiveId" clId="{23C923AB-FAAD-4405-9983-18B1B8ADF41B}" dt="2021-05-06T08:53:34.038" v="127" actId="1076"/>
          <ac:picMkLst>
            <pc:docMk/>
            <pc:sldMk cId="3179487643" sldId="288"/>
            <ac:picMk id="5" creationId="{B690F239-32D9-4877-A8A6-EAB938147656}"/>
          </ac:picMkLst>
        </pc:picChg>
        <pc:picChg chg="del mod">
          <ac:chgData name="Kuan Cheng" userId="85f134d9dbb33a9b" providerId="LiveId" clId="{23C923AB-FAAD-4405-9983-18B1B8ADF41B}" dt="2021-05-06T08:54:32.430" v="148" actId="478"/>
          <ac:picMkLst>
            <pc:docMk/>
            <pc:sldMk cId="3179487643" sldId="288"/>
            <ac:picMk id="7" creationId="{26663108-3460-4232-BBDC-365E80A249D7}"/>
          </ac:picMkLst>
        </pc:picChg>
        <pc:picChg chg="mod ord">
          <ac:chgData name="Kuan Cheng" userId="85f134d9dbb33a9b" providerId="LiveId" clId="{23C923AB-FAAD-4405-9983-18B1B8ADF41B}" dt="2021-05-06T08:54:32.430" v="150" actId="962"/>
          <ac:picMkLst>
            <pc:docMk/>
            <pc:sldMk cId="3179487643" sldId="288"/>
            <ac:picMk id="9" creationId="{71E87F4E-4181-40D4-BDDD-4F3C8D8D174D}"/>
          </ac:picMkLst>
        </pc:picChg>
        <pc:picChg chg="mod">
          <ac:chgData name="Kuan Cheng" userId="85f134d9dbb33a9b" providerId="LiveId" clId="{23C923AB-FAAD-4405-9983-18B1B8ADF41B}" dt="2021-05-06T08:54:56.505" v="159" actId="1076"/>
          <ac:picMkLst>
            <pc:docMk/>
            <pc:sldMk cId="3179487643" sldId="288"/>
            <ac:picMk id="11" creationId="{49B2D995-5D51-4599-B607-64621486B667}"/>
          </ac:picMkLst>
        </pc:picChg>
      </pc:sldChg>
      <pc:sldChg chg="delSp modSp new mod">
        <pc:chgData name="Kuan Cheng" userId="85f134d9dbb33a9b" providerId="LiveId" clId="{23C923AB-FAAD-4405-9983-18B1B8ADF41B}" dt="2021-05-06T08:56:23.817" v="195" actId="1076"/>
        <pc:sldMkLst>
          <pc:docMk/>
          <pc:sldMk cId="2367942813" sldId="289"/>
        </pc:sldMkLst>
        <pc:spChg chg="mod">
          <ac:chgData name="Kuan Cheng" userId="85f134d9dbb33a9b" providerId="LiveId" clId="{23C923AB-FAAD-4405-9983-18B1B8ADF41B}" dt="2021-05-06T08:55:09.867" v="161"/>
          <ac:spMkLst>
            <pc:docMk/>
            <pc:sldMk cId="2367942813" sldId="289"/>
            <ac:spMk id="2" creationId="{22F3308A-B0E8-449E-82D8-BD32DA0EBAEC}"/>
          </ac:spMkLst>
        </pc:spChg>
        <pc:spChg chg="del mod">
          <ac:chgData name="Kuan Cheng" userId="85f134d9dbb33a9b" providerId="LiveId" clId="{23C923AB-FAAD-4405-9983-18B1B8ADF41B}" dt="2021-05-06T08:55:29.181" v="166" actId="478"/>
          <ac:spMkLst>
            <pc:docMk/>
            <pc:sldMk cId="2367942813" sldId="289"/>
            <ac:spMk id="3" creationId="{0F8BB5F9-B29E-42FE-BBAD-4EDC2BC398D9}"/>
          </ac:spMkLst>
        </pc:spChg>
        <pc:picChg chg="mod">
          <ac:chgData name="Kuan Cheng" userId="85f134d9dbb33a9b" providerId="LiveId" clId="{23C923AB-FAAD-4405-9983-18B1B8ADF41B}" dt="2021-05-06T08:55:39.274" v="175" actId="1076"/>
          <ac:picMkLst>
            <pc:docMk/>
            <pc:sldMk cId="2367942813" sldId="289"/>
            <ac:picMk id="5" creationId="{4234C0B9-9BF5-4DC9-B7BF-3903116EE543}"/>
          </ac:picMkLst>
        </pc:picChg>
        <pc:picChg chg="mod">
          <ac:chgData name="Kuan Cheng" userId="85f134d9dbb33a9b" providerId="LiveId" clId="{23C923AB-FAAD-4405-9983-18B1B8ADF41B}" dt="2021-05-06T08:56:20.988" v="194" actId="1076"/>
          <ac:picMkLst>
            <pc:docMk/>
            <pc:sldMk cId="2367942813" sldId="289"/>
            <ac:picMk id="7" creationId="{961DFC51-3BF2-45EB-BF74-166AF3B03CB7}"/>
          </ac:picMkLst>
        </pc:picChg>
        <pc:picChg chg="mod">
          <ac:chgData name="Kuan Cheng" userId="85f134d9dbb33a9b" providerId="LiveId" clId="{23C923AB-FAAD-4405-9983-18B1B8ADF41B}" dt="2021-05-06T08:56:23.817" v="195" actId="1076"/>
          <ac:picMkLst>
            <pc:docMk/>
            <pc:sldMk cId="2367942813" sldId="289"/>
            <ac:picMk id="9" creationId="{26569A6F-0108-4847-B4CD-3CFE8A1F42CB}"/>
          </ac:picMkLst>
        </pc:picChg>
      </pc:sldChg>
      <pc:sldChg chg="delSp modSp new mod">
        <pc:chgData name="Kuan Cheng" userId="85f134d9dbb33a9b" providerId="LiveId" clId="{23C923AB-FAAD-4405-9983-18B1B8ADF41B}" dt="2021-05-06T08:58:15.898" v="236" actId="1076"/>
        <pc:sldMkLst>
          <pc:docMk/>
          <pc:sldMk cId="3825516150" sldId="290"/>
        </pc:sldMkLst>
        <pc:spChg chg="mod">
          <ac:chgData name="Kuan Cheng" userId="85f134d9dbb33a9b" providerId="LiveId" clId="{23C923AB-FAAD-4405-9983-18B1B8ADF41B}" dt="2021-05-06T08:56:34.245" v="197"/>
          <ac:spMkLst>
            <pc:docMk/>
            <pc:sldMk cId="3825516150" sldId="290"/>
            <ac:spMk id="2" creationId="{403FA6F2-2DFE-4E05-9D3C-32106CB6501A}"/>
          </ac:spMkLst>
        </pc:spChg>
        <pc:spChg chg="del">
          <ac:chgData name="Kuan Cheng" userId="85f134d9dbb33a9b" providerId="LiveId" clId="{23C923AB-FAAD-4405-9983-18B1B8ADF41B}" dt="2021-05-06T08:56:45.489" v="198" actId="478"/>
          <ac:spMkLst>
            <pc:docMk/>
            <pc:sldMk cId="3825516150" sldId="290"/>
            <ac:spMk id="3" creationId="{2F227E12-FA9C-4682-B7B9-2B2736192DFF}"/>
          </ac:spMkLst>
        </pc:spChg>
        <pc:picChg chg="mod">
          <ac:chgData name="Kuan Cheng" userId="85f134d9dbb33a9b" providerId="LiveId" clId="{23C923AB-FAAD-4405-9983-18B1B8ADF41B}" dt="2021-05-06T08:57:26.888" v="217" actId="1076"/>
          <ac:picMkLst>
            <pc:docMk/>
            <pc:sldMk cId="3825516150" sldId="290"/>
            <ac:picMk id="5" creationId="{FE3CAC9D-2D18-4275-ABCD-9ED5414045CB}"/>
          </ac:picMkLst>
        </pc:picChg>
        <pc:picChg chg="mod">
          <ac:chgData name="Kuan Cheng" userId="85f134d9dbb33a9b" providerId="LiveId" clId="{23C923AB-FAAD-4405-9983-18B1B8ADF41B}" dt="2021-05-06T08:57:29.712" v="218" actId="1076"/>
          <ac:picMkLst>
            <pc:docMk/>
            <pc:sldMk cId="3825516150" sldId="290"/>
            <ac:picMk id="7" creationId="{F6212DA9-EAC4-4D75-A41D-B5C97FE33A12}"/>
          </ac:picMkLst>
        </pc:picChg>
        <pc:picChg chg="mod">
          <ac:chgData name="Kuan Cheng" userId="85f134d9dbb33a9b" providerId="LiveId" clId="{23C923AB-FAAD-4405-9983-18B1B8ADF41B}" dt="2021-05-06T08:58:02.221" v="227" actId="1076"/>
          <ac:picMkLst>
            <pc:docMk/>
            <pc:sldMk cId="3825516150" sldId="290"/>
            <ac:picMk id="9" creationId="{8B71C5E0-010D-4535-B834-19A8C357B855}"/>
          </ac:picMkLst>
        </pc:picChg>
        <pc:picChg chg="mod">
          <ac:chgData name="Kuan Cheng" userId="85f134d9dbb33a9b" providerId="LiveId" clId="{23C923AB-FAAD-4405-9983-18B1B8ADF41B}" dt="2021-05-06T08:58:15.898" v="236" actId="1076"/>
          <ac:picMkLst>
            <pc:docMk/>
            <pc:sldMk cId="3825516150" sldId="290"/>
            <ac:picMk id="11" creationId="{C24651CE-CD13-4E08-8A2E-27DD723234C7}"/>
          </ac:picMkLst>
        </pc:picChg>
      </pc:sldChg>
      <pc:sldChg chg="delSp modSp new mod">
        <pc:chgData name="Kuan Cheng" userId="85f134d9dbb33a9b" providerId="LiveId" clId="{23C923AB-FAAD-4405-9983-18B1B8ADF41B}" dt="2021-05-06T09:03:22.412" v="298" actId="962"/>
        <pc:sldMkLst>
          <pc:docMk/>
          <pc:sldMk cId="2420395756" sldId="291"/>
        </pc:sldMkLst>
        <pc:spChg chg="mod">
          <ac:chgData name="Kuan Cheng" userId="85f134d9dbb33a9b" providerId="LiveId" clId="{23C923AB-FAAD-4405-9983-18B1B8ADF41B}" dt="2021-05-06T08:58:34.049" v="240"/>
          <ac:spMkLst>
            <pc:docMk/>
            <pc:sldMk cId="2420395756" sldId="291"/>
            <ac:spMk id="2" creationId="{F0CF0DA4-BC0E-4329-9AC5-E4DD17331236}"/>
          </ac:spMkLst>
        </pc:spChg>
        <pc:spChg chg="del">
          <ac:chgData name="Kuan Cheng" userId="85f134d9dbb33a9b" providerId="LiveId" clId="{23C923AB-FAAD-4405-9983-18B1B8ADF41B}" dt="2021-05-06T08:58:35.799" v="241" actId="478"/>
          <ac:spMkLst>
            <pc:docMk/>
            <pc:sldMk cId="2420395756" sldId="291"/>
            <ac:spMk id="3" creationId="{9B1806F0-8691-4F92-B28D-814A703AC0FE}"/>
          </ac:spMkLst>
        </pc:spChg>
        <pc:picChg chg="mod">
          <ac:chgData name="Kuan Cheng" userId="85f134d9dbb33a9b" providerId="LiveId" clId="{23C923AB-FAAD-4405-9983-18B1B8ADF41B}" dt="2021-05-06T08:59:31.008" v="250" actId="1076"/>
          <ac:picMkLst>
            <pc:docMk/>
            <pc:sldMk cId="2420395756" sldId="291"/>
            <ac:picMk id="5" creationId="{45C71919-21B3-48F2-BB1F-DC78F02C1D4F}"/>
          </ac:picMkLst>
        </pc:picChg>
        <pc:picChg chg="mod">
          <ac:chgData name="Kuan Cheng" userId="85f134d9dbb33a9b" providerId="LiveId" clId="{23C923AB-FAAD-4405-9983-18B1B8ADF41B}" dt="2021-05-06T09:01:51.970" v="281" actId="1076"/>
          <ac:picMkLst>
            <pc:docMk/>
            <pc:sldMk cId="2420395756" sldId="291"/>
            <ac:picMk id="7" creationId="{1FCF8729-2477-494D-888B-BCF00A17ED26}"/>
          </ac:picMkLst>
        </pc:picChg>
        <pc:picChg chg="mod">
          <ac:chgData name="Kuan Cheng" userId="85f134d9dbb33a9b" providerId="LiveId" clId="{23C923AB-FAAD-4405-9983-18B1B8ADF41B}" dt="2021-05-06T09:02:01.818" v="284" actId="1076"/>
          <ac:picMkLst>
            <pc:docMk/>
            <pc:sldMk cId="2420395756" sldId="291"/>
            <ac:picMk id="9" creationId="{D279CE8D-80E6-4BA4-B926-10FAA36C7BFD}"/>
          </ac:picMkLst>
        </pc:picChg>
        <pc:picChg chg="del mod">
          <ac:chgData name="Kuan Cheng" userId="85f134d9dbb33a9b" providerId="LiveId" clId="{23C923AB-FAAD-4405-9983-18B1B8ADF41B}" dt="2021-05-06T09:03:22.412" v="296" actId="478"/>
          <ac:picMkLst>
            <pc:docMk/>
            <pc:sldMk cId="2420395756" sldId="291"/>
            <ac:picMk id="11" creationId="{E3F8701E-1379-4BFC-AE12-A4866CD5DA1D}"/>
          </ac:picMkLst>
        </pc:picChg>
        <pc:picChg chg="mod ord">
          <ac:chgData name="Kuan Cheng" userId="85f134d9dbb33a9b" providerId="LiveId" clId="{23C923AB-FAAD-4405-9983-18B1B8ADF41B}" dt="2021-05-06T09:03:22.412" v="298" actId="962"/>
          <ac:picMkLst>
            <pc:docMk/>
            <pc:sldMk cId="2420395756" sldId="291"/>
            <ac:picMk id="13" creationId="{9B6D4EAE-B75C-43F4-8223-3F5666274728}"/>
          </ac:picMkLst>
        </pc:picChg>
      </pc:sldChg>
      <pc:sldChg chg="delSp modSp new mod">
        <pc:chgData name="Kuan Cheng" userId="85f134d9dbb33a9b" providerId="LiveId" clId="{23C923AB-FAAD-4405-9983-18B1B8ADF41B}" dt="2021-05-06T09:07:11.203" v="337" actId="1076"/>
        <pc:sldMkLst>
          <pc:docMk/>
          <pc:sldMk cId="2992859678" sldId="292"/>
        </pc:sldMkLst>
        <pc:spChg chg="mod">
          <ac:chgData name="Kuan Cheng" userId="85f134d9dbb33a9b" providerId="LiveId" clId="{23C923AB-FAAD-4405-9983-18B1B8ADF41B}" dt="2021-05-06T09:03:30.954" v="300"/>
          <ac:spMkLst>
            <pc:docMk/>
            <pc:sldMk cId="2992859678" sldId="292"/>
            <ac:spMk id="2" creationId="{12C60DD7-44EE-45B0-BAA2-0E17D5A94796}"/>
          </ac:spMkLst>
        </pc:spChg>
        <pc:spChg chg="del">
          <ac:chgData name="Kuan Cheng" userId="85f134d9dbb33a9b" providerId="LiveId" clId="{23C923AB-FAAD-4405-9983-18B1B8ADF41B}" dt="2021-05-06T09:03:37.841" v="301" actId="478"/>
          <ac:spMkLst>
            <pc:docMk/>
            <pc:sldMk cId="2992859678" sldId="292"/>
            <ac:spMk id="3" creationId="{2379C914-8BE8-4863-A441-07277A359DA9}"/>
          </ac:spMkLst>
        </pc:spChg>
        <pc:picChg chg="mod">
          <ac:chgData name="Kuan Cheng" userId="85f134d9dbb33a9b" providerId="LiveId" clId="{23C923AB-FAAD-4405-9983-18B1B8ADF41B}" dt="2021-05-06T09:05:12.353" v="310" actId="1076"/>
          <ac:picMkLst>
            <pc:docMk/>
            <pc:sldMk cId="2992859678" sldId="292"/>
            <ac:picMk id="5" creationId="{B7019E7C-64BE-4452-A74E-370BED7336E9}"/>
          </ac:picMkLst>
        </pc:picChg>
        <pc:picChg chg="mod">
          <ac:chgData name="Kuan Cheng" userId="85f134d9dbb33a9b" providerId="LiveId" clId="{23C923AB-FAAD-4405-9983-18B1B8ADF41B}" dt="2021-05-06T09:06:08.615" v="319" actId="1076"/>
          <ac:picMkLst>
            <pc:docMk/>
            <pc:sldMk cId="2992859678" sldId="292"/>
            <ac:picMk id="7" creationId="{9E021E06-5E70-4FE5-960F-2F1549BC50AA}"/>
          </ac:picMkLst>
        </pc:picChg>
        <pc:picChg chg="mod">
          <ac:chgData name="Kuan Cheng" userId="85f134d9dbb33a9b" providerId="LiveId" clId="{23C923AB-FAAD-4405-9983-18B1B8ADF41B}" dt="2021-05-06T09:06:34.661" v="328" actId="1076"/>
          <ac:picMkLst>
            <pc:docMk/>
            <pc:sldMk cId="2992859678" sldId="292"/>
            <ac:picMk id="9" creationId="{F3C43DA0-B5D4-44EE-981E-BFA16BBEB7BC}"/>
          </ac:picMkLst>
        </pc:picChg>
        <pc:picChg chg="mod">
          <ac:chgData name="Kuan Cheng" userId="85f134d9dbb33a9b" providerId="LiveId" clId="{23C923AB-FAAD-4405-9983-18B1B8ADF41B}" dt="2021-05-06T09:07:11.203" v="337" actId="1076"/>
          <ac:picMkLst>
            <pc:docMk/>
            <pc:sldMk cId="2992859678" sldId="292"/>
            <ac:picMk id="11" creationId="{BB3F5DA9-6958-43D4-9840-F65023A8C6F1}"/>
          </ac:picMkLst>
        </pc:picChg>
      </pc:sldChg>
      <pc:sldChg chg="addSp delSp modSp new mod">
        <pc:chgData name="Kuan Cheng" userId="85f134d9dbb33a9b" providerId="LiveId" clId="{23C923AB-FAAD-4405-9983-18B1B8ADF41B}" dt="2021-05-06T09:08:49.970" v="385" actId="1076"/>
        <pc:sldMkLst>
          <pc:docMk/>
          <pc:sldMk cId="479559334" sldId="293"/>
        </pc:sldMkLst>
        <pc:spChg chg="mod">
          <ac:chgData name="Kuan Cheng" userId="85f134d9dbb33a9b" providerId="LiveId" clId="{23C923AB-FAAD-4405-9983-18B1B8ADF41B}" dt="2021-05-06T09:07:18.907" v="339"/>
          <ac:spMkLst>
            <pc:docMk/>
            <pc:sldMk cId="479559334" sldId="293"/>
            <ac:spMk id="2" creationId="{A13C3893-104B-4B10-A19B-FFCA5AF918B1}"/>
          </ac:spMkLst>
        </pc:spChg>
        <pc:spChg chg="del mod">
          <ac:chgData name="Kuan Cheng" userId="85f134d9dbb33a9b" providerId="LiveId" clId="{23C923AB-FAAD-4405-9983-18B1B8ADF41B}" dt="2021-05-06T09:07:41.071" v="350" actId="478"/>
          <ac:spMkLst>
            <pc:docMk/>
            <pc:sldMk cId="479559334" sldId="293"/>
            <ac:spMk id="3" creationId="{056BE75B-648C-4227-AD5B-16736BEE0272}"/>
          </ac:spMkLst>
        </pc:spChg>
        <pc:spChg chg="add del mod">
          <ac:chgData name="Kuan Cheng" userId="85f134d9dbb33a9b" providerId="LiveId" clId="{23C923AB-FAAD-4405-9983-18B1B8ADF41B}" dt="2021-05-06T09:07:43.080" v="351" actId="478"/>
          <ac:spMkLst>
            <pc:docMk/>
            <pc:sldMk cId="479559334" sldId="293"/>
            <ac:spMk id="7" creationId="{FAF07213-E937-4575-895A-B73FFEAF3DD9}"/>
          </ac:spMkLst>
        </pc:spChg>
        <pc:picChg chg="del mod">
          <ac:chgData name="Kuan Cheng" userId="85f134d9dbb33a9b" providerId="LiveId" clId="{23C923AB-FAAD-4405-9983-18B1B8ADF41B}" dt="2021-05-06T09:07:56.188" v="372" actId="478"/>
          <ac:picMkLst>
            <pc:docMk/>
            <pc:sldMk cId="479559334" sldId="293"/>
            <ac:picMk id="5" creationId="{B2D9C482-35E1-4462-97EB-87630E042EE6}"/>
          </ac:picMkLst>
        </pc:picChg>
        <pc:picChg chg="mod">
          <ac:chgData name="Kuan Cheng" userId="85f134d9dbb33a9b" providerId="LiveId" clId="{23C923AB-FAAD-4405-9983-18B1B8ADF41B}" dt="2021-05-06T09:07:57.490" v="375" actId="1076"/>
          <ac:picMkLst>
            <pc:docMk/>
            <pc:sldMk cId="479559334" sldId="293"/>
            <ac:picMk id="9" creationId="{66866B06-2938-4559-89C9-5E64469E703E}"/>
          </ac:picMkLst>
        </pc:picChg>
        <pc:picChg chg="mod ord">
          <ac:chgData name="Kuan Cheng" userId="85f134d9dbb33a9b" providerId="LiveId" clId="{23C923AB-FAAD-4405-9983-18B1B8ADF41B}" dt="2021-05-06T09:07:59.071" v="376" actId="1076"/>
          <ac:picMkLst>
            <pc:docMk/>
            <pc:sldMk cId="479559334" sldId="293"/>
            <ac:picMk id="11" creationId="{EC379766-CD08-408D-83AD-6B8EBC7FAFF0}"/>
          </ac:picMkLst>
        </pc:picChg>
        <pc:picChg chg="mod">
          <ac:chgData name="Kuan Cheng" userId="85f134d9dbb33a9b" providerId="LiveId" clId="{23C923AB-FAAD-4405-9983-18B1B8ADF41B}" dt="2021-05-06T09:08:49.970" v="385" actId="1076"/>
          <ac:picMkLst>
            <pc:docMk/>
            <pc:sldMk cId="479559334" sldId="293"/>
            <ac:picMk id="13" creationId="{AA393DF8-EF33-4800-9DB4-18053338A79D}"/>
          </ac:picMkLst>
        </pc:picChg>
      </pc:sldChg>
      <pc:sldChg chg="delSp modSp new mod">
        <pc:chgData name="Kuan Cheng" userId="85f134d9dbb33a9b" providerId="LiveId" clId="{23C923AB-FAAD-4405-9983-18B1B8ADF41B}" dt="2021-05-06T09:12:06.728" v="429" actId="1076"/>
        <pc:sldMkLst>
          <pc:docMk/>
          <pc:sldMk cId="3683088571" sldId="294"/>
        </pc:sldMkLst>
        <pc:spChg chg="mod">
          <ac:chgData name="Kuan Cheng" userId="85f134d9dbb33a9b" providerId="LiveId" clId="{23C923AB-FAAD-4405-9983-18B1B8ADF41B}" dt="2021-05-06T09:08:57.932" v="387"/>
          <ac:spMkLst>
            <pc:docMk/>
            <pc:sldMk cId="3683088571" sldId="294"/>
            <ac:spMk id="2" creationId="{620CB9D8-58D8-47E3-82CB-1D9633AA5709}"/>
          </ac:spMkLst>
        </pc:spChg>
        <pc:spChg chg="del mod">
          <ac:chgData name="Kuan Cheng" userId="85f134d9dbb33a9b" providerId="LiveId" clId="{23C923AB-FAAD-4405-9983-18B1B8ADF41B}" dt="2021-05-06T09:09:50.068" v="400" actId="478"/>
          <ac:spMkLst>
            <pc:docMk/>
            <pc:sldMk cId="3683088571" sldId="294"/>
            <ac:spMk id="3" creationId="{BE424B93-D908-486C-BA3D-78780083891E}"/>
          </ac:spMkLst>
        </pc:spChg>
        <pc:picChg chg="mod">
          <ac:chgData name="Kuan Cheng" userId="85f134d9dbb33a9b" providerId="LiveId" clId="{23C923AB-FAAD-4405-9983-18B1B8ADF41B}" dt="2021-05-06T09:09:47.147" v="399" actId="1076"/>
          <ac:picMkLst>
            <pc:docMk/>
            <pc:sldMk cId="3683088571" sldId="294"/>
            <ac:picMk id="5" creationId="{A9A7DFBB-ACE2-4C03-98AC-77E399592312}"/>
          </ac:picMkLst>
        </pc:picChg>
        <pc:picChg chg="mod">
          <ac:chgData name="Kuan Cheng" userId="85f134d9dbb33a9b" providerId="LiveId" clId="{23C923AB-FAAD-4405-9983-18B1B8ADF41B}" dt="2021-05-06T09:11:24.279" v="419" actId="1076"/>
          <ac:picMkLst>
            <pc:docMk/>
            <pc:sldMk cId="3683088571" sldId="294"/>
            <ac:picMk id="7" creationId="{14F48F17-3FD4-4960-91E8-B32A34D92572}"/>
          </ac:picMkLst>
        </pc:picChg>
        <pc:picChg chg="mod">
          <ac:chgData name="Kuan Cheng" userId="85f134d9dbb33a9b" providerId="LiveId" clId="{23C923AB-FAAD-4405-9983-18B1B8ADF41B}" dt="2021-05-06T09:11:26.217" v="420" actId="1076"/>
          <ac:picMkLst>
            <pc:docMk/>
            <pc:sldMk cId="3683088571" sldId="294"/>
            <ac:picMk id="9" creationId="{165B1CB4-A06C-4BE3-88C0-C509BE27177B}"/>
          </ac:picMkLst>
        </pc:picChg>
        <pc:picChg chg="mod">
          <ac:chgData name="Kuan Cheng" userId="85f134d9dbb33a9b" providerId="LiveId" clId="{23C923AB-FAAD-4405-9983-18B1B8ADF41B}" dt="2021-05-06T09:12:06.728" v="429" actId="1076"/>
          <ac:picMkLst>
            <pc:docMk/>
            <pc:sldMk cId="3683088571" sldId="294"/>
            <ac:picMk id="11" creationId="{DA31A526-5F1F-4D43-82BB-D555B3F25E13}"/>
          </ac:picMkLst>
        </pc:picChg>
      </pc:sldChg>
      <pc:sldChg chg="delSp modSp new mod modShow">
        <pc:chgData name="Kuan Cheng" userId="85f134d9dbb33a9b" providerId="LiveId" clId="{23C923AB-FAAD-4405-9983-18B1B8ADF41B}" dt="2022-03-31T10:20:33.059" v="1115" actId="729"/>
        <pc:sldMkLst>
          <pc:docMk/>
          <pc:sldMk cId="1638169395" sldId="295"/>
        </pc:sldMkLst>
        <pc:spChg chg="mod">
          <ac:chgData name="Kuan Cheng" userId="85f134d9dbb33a9b" providerId="LiveId" clId="{23C923AB-FAAD-4405-9983-18B1B8ADF41B}" dt="2021-05-06T09:12:14.074" v="431"/>
          <ac:spMkLst>
            <pc:docMk/>
            <pc:sldMk cId="1638169395" sldId="295"/>
            <ac:spMk id="2" creationId="{797FB8EF-9759-4675-8387-9CC95CB3D81B}"/>
          </ac:spMkLst>
        </pc:spChg>
        <pc:spChg chg="del mod">
          <ac:chgData name="Kuan Cheng" userId="85f134d9dbb33a9b" providerId="LiveId" clId="{23C923AB-FAAD-4405-9983-18B1B8ADF41B}" dt="2021-05-06T09:12:45.676" v="458" actId="478"/>
          <ac:spMkLst>
            <pc:docMk/>
            <pc:sldMk cId="1638169395" sldId="295"/>
            <ac:spMk id="3" creationId="{2E652998-B1C0-40AC-A473-D004D769441D}"/>
          </ac:spMkLst>
        </pc:spChg>
        <pc:picChg chg="del mod">
          <ac:chgData name="Kuan Cheng" userId="85f134d9dbb33a9b" providerId="LiveId" clId="{23C923AB-FAAD-4405-9983-18B1B8ADF41B}" dt="2021-05-06T09:12:43.730" v="455" actId="478"/>
          <ac:picMkLst>
            <pc:docMk/>
            <pc:sldMk cId="1638169395" sldId="295"/>
            <ac:picMk id="5" creationId="{7306AE8B-4657-4E45-B2B6-D3A00702DCCF}"/>
          </ac:picMkLst>
        </pc:picChg>
        <pc:picChg chg="mod ord">
          <ac:chgData name="Kuan Cheng" userId="85f134d9dbb33a9b" providerId="LiveId" clId="{23C923AB-FAAD-4405-9983-18B1B8ADF41B}" dt="2021-05-06T09:13:14.054" v="471" actId="1076"/>
          <ac:picMkLst>
            <pc:docMk/>
            <pc:sldMk cId="1638169395" sldId="295"/>
            <ac:picMk id="7" creationId="{414F2F62-22E1-4A95-84BF-D533800383F5}"/>
          </ac:picMkLst>
        </pc:picChg>
        <pc:picChg chg="mod">
          <ac:chgData name="Kuan Cheng" userId="85f134d9dbb33a9b" providerId="LiveId" clId="{23C923AB-FAAD-4405-9983-18B1B8ADF41B}" dt="2021-05-06T09:13:15.825" v="472" actId="1076"/>
          <ac:picMkLst>
            <pc:docMk/>
            <pc:sldMk cId="1638169395" sldId="295"/>
            <ac:picMk id="9" creationId="{73887B3D-EACC-49C9-8BDC-D2CB09B7CFBA}"/>
          </ac:picMkLst>
        </pc:picChg>
        <pc:picChg chg="mod">
          <ac:chgData name="Kuan Cheng" userId="85f134d9dbb33a9b" providerId="LiveId" clId="{23C923AB-FAAD-4405-9983-18B1B8ADF41B}" dt="2021-05-06T09:14:19.303" v="481" actId="1076"/>
          <ac:picMkLst>
            <pc:docMk/>
            <pc:sldMk cId="1638169395" sldId="295"/>
            <ac:picMk id="11" creationId="{58C6321A-40C0-48E1-9CAB-3E568AD61AFC}"/>
          </ac:picMkLst>
        </pc:picChg>
      </pc:sldChg>
      <pc:sldChg chg="delSp modSp new mod">
        <pc:chgData name="Kuan Cheng" userId="85f134d9dbb33a9b" providerId="LiveId" clId="{23C923AB-FAAD-4405-9983-18B1B8ADF41B}" dt="2021-05-06T09:16:09.128" v="535" actId="1076"/>
        <pc:sldMkLst>
          <pc:docMk/>
          <pc:sldMk cId="2720133943" sldId="296"/>
        </pc:sldMkLst>
        <pc:spChg chg="mod">
          <ac:chgData name="Kuan Cheng" userId="85f134d9dbb33a9b" providerId="LiveId" clId="{23C923AB-FAAD-4405-9983-18B1B8ADF41B}" dt="2021-05-06T09:14:28.217" v="483"/>
          <ac:spMkLst>
            <pc:docMk/>
            <pc:sldMk cId="2720133943" sldId="296"/>
            <ac:spMk id="2" creationId="{73312735-512F-470B-BB3F-A9CB0DDA2FBB}"/>
          </ac:spMkLst>
        </pc:spChg>
        <pc:spChg chg="del mod">
          <ac:chgData name="Kuan Cheng" userId="85f134d9dbb33a9b" providerId="LiveId" clId="{23C923AB-FAAD-4405-9983-18B1B8ADF41B}" dt="2021-05-06T09:15:20.431" v="510" actId="478"/>
          <ac:spMkLst>
            <pc:docMk/>
            <pc:sldMk cId="2720133943" sldId="296"/>
            <ac:spMk id="3" creationId="{48F81D7D-205C-4616-A909-AC0A03736FDB}"/>
          </ac:spMkLst>
        </pc:spChg>
        <pc:picChg chg="del mod">
          <ac:chgData name="Kuan Cheng" userId="85f134d9dbb33a9b" providerId="LiveId" clId="{23C923AB-FAAD-4405-9983-18B1B8ADF41B}" dt="2021-05-06T09:15:18.787" v="507" actId="478"/>
          <ac:picMkLst>
            <pc:docMk/>
            <pc:sldMk cId="2720133943" sldId="296"/>
            <ac:picMk id="5" creationId="{49B7A6EE-F97E-44C1-A7B0-AE7F1F238A05}"/>
          </ac:picMkLst>
        </pc:picChg>
        <pc:picChg chg="del mod ord">
          <ac:chgData name="Kuan Cheng" userId="85f134d9dbb33a9b" providerId="LiveId" clId="{23C923AB-FAAD-4405-9983-18B1B8ADF41B}" dt="2021-05-06T09:15:40.300" v="523" actId="478"/>
          <ac:picMkLst>
            <pc:docMk/>
            <pc:sldMk cId="2720133943" sldId="296"/>
            <ac:picMk id="7" creationId="{816A8078-EB77-46E7-9F71-2D65B2AD78CD}"/>
          </ac:picMkLst>
        </pc:picChg>
        <pc:picChg chg="mod ord">
          <ac:chgData name="Kuan Cheng" userId="85f134d9dbb33a9b" providerId="LiveId" clId="{23C923AB-FAAD-4405-9983-18B1B8ADF41B}" dt="2021-05-06T09:15:43.723" v="526" actId="1076"/>
          <ac:picMkLst>
            <pc:docMk/>
            <pc:sldMk cId="2720133943" sldId="296"/>
            <ac:picMk id="9" creationId="{BD3A8A8A-DCA3-47CD-BA88-EDCD89197E60}"/>
          </ac:picMkLst>
        </pc:picChg>
        <pc:picChg chg="mod">
          <ac:chgData name="Kuan Cheng" userId="85f134d9dbb33a9b" providerId="LiveId" clId="{23C923AB-FAAD-4405-9983-18B1B8ADF41B}" dt="2021-05-06T09:16:09.128" v="535" actId="1076"/>
          <ac:picMkLst>
            <pc:docMk/>
            <pc:sldMk cId="2720133943" sldId="296"/>
            <ac:picMk id="11" creationId="{C9822D58-6FE9-4417-9A36-46F4029D5E28}"/>
          </ac:picMkLst>
        </pc:picChg>
      </pc:sldChg>
      <pc:sldChg chg="delSp modSp new mod">
        <pc:chgData name="Kuan Cheng" userId="85f134d9dbb33a9b" providerId="LiveId" clId="{23C923AB-FAAD-4405-9983-18B1B8ADF41B}" dt="2021-05-06T09:20:18.857" v="610" actId="1076"/>
        <pc:sldMkLst>
          <pc:docMk/>
          <pc:sldMk cId="368367573" sldId="297"/>
        </pc:sldMkLst>
        <pc:spChg chg="mod">
          <ac:chgData name="Kuan Cheng" userId="85f134d9dbb33a9b" providerId="LiveId" clId="{23C923AB-FAAD-4405-9983-18B1B8ADF41B}" dt="2021-05-06T09:16:15.860" v="537"/>
          <ac:spMkLst>
            <pc:docMk/>
            <pc:sldMk cId="368367573" sldId="297"/>
            <ac:spMk id="2" creationId="{4637A368-3AE2-409C-9D8D-23F2FA14F26B}"/>
          </ac:spMkLst>
        </pc:spChg>
        <pc:spChg chg="del">
          <ac:chgData name="Kuan Cheng" userId="85f134d9dbb33a9b" providerId="LiveId" clId="{23C923AB-FAAD-4405-9983-18B1B8ADF41B}" dt="2021-05-06T09:16:24.055" v="538" actId="478"/>
          <ac:spMkLst>
            <pc:docMk/>
            <pc:sldMk cId="368367573" sldId="297"/>
            <ac:spMk id="3" creationId="{DD0C064B-7E29-4528-BB9A-D229E79A24AE}"/>
          </ac:spMkLst>
        </pc:spChg>
        <pc:picChg chg="del mod">
          <ac:chgData name="Kuan Cheng" userId="85f134d9dbb33a9b" providerId="LiveId" clId="{23C923AB-FAAD-4405-9983-18B1B8ADF41B}" dt="2021-05-06T09:18:44.291" v="558" actId="478"/>
          <ac:picMkLst>
            <pc:docMk/>
            <pc:sldMk cId="368367573" sldId="297"/>
            <ac:picMk id="5" creationId="{32CDAFF4-D936-402E-BD05-7932D09CCC4E}"/>
          </ac:picMkLst>
        </pc:picChg>
        <pc:picChg chg="del mod ord">
          <ac:chgData name="Kuan Cheng" userId="85f134d9dbb33a9b" providerId="LiveId" clId="{23C923AB-FAAD-4405-9983-18B1B8ADF41B}" dt="2021-05-06T09:18:54.771" v="573" actId="478"/>
          <ac:picMkLst>
            <pc:docMk/>
            <pc:sldMk cId="368367573" sldId="297"/>
            <ac:picMk id="7" creationId="{5A1BA7ED-DA33-4C18-A440-CB07EB147481}"/>
          </ac:picMkLst>
        </pc:picChg>
        <pc:picChg chg="del mod ord">
          <ac:chgData name="Kuan Cheng" userId="85f134d9dbb33a9b" providerId="LiveId" clId="{23C923AB-FAAD-4405-9983-18B1B8ADF41B}" dt="2021-05-06T09:19:07.627" v="587" actId="478"/>
          <ac:picMkLst>
            <pc:docMk/>
            <pc:sldMk cId="368367573" sldId="297"/>
            <ac:picMk id="9" creationId="{B061DB9A-1FF0-4659-8DFF-96DE0A0D3CD7}"/>
          </ac:picMkLst>
        </pc:picChg>
        <pc:picChg chg="mod ord">
          <ac:chgData name="Kuan Cheng" userId="85f134d9dbb33a9b" providerId="LiveId" clId="{23C923AB-FAAD-4405-9983-18B1B8ADF41B}" dt="2021-05-06T09:19:09.303" v="590" actId="1076"/>
          <ac:picMkLst>
            <pc:docMk/>
            <pc:sldMk cId="368367573" sldId="297"/>
            <ac:picMk id="11" creationId="{867F6FDD-9A91-48F4-B71D-BE4F1EA82871}"/>
          </ac:picMkLst>
        </pc:picChg>
        <pc:picChg chg="mod">
          <ac:chgData name="Kuan Cheng" userId="85f134d9dbb33a9b" providerId="LiveId" clId="{23C923AB-FAAD-4405-9983-18B1B8ADF41B}" dt="2021-05-06T09:20:17.628" v="609" actId="1076"/>
          <ac:picMkLst>
            <pc:docMk/>
            <pc:sldMk cId="368367573" sldId="297"/>
            <ac:picMk id="13" creationId="{628DA1EA-49FA-4FC4-9608-D9FA6F6A3E4A}"/>
          </ac:picMkLst>
        </pc:picChg>
        <pc:picChg chg="mod">
          <ac:chgData name="Kuan Cheng" userId="85f134d9dbb33a9b" providerId="LiveId" clId="{23C923AB-FAAD-4405-9983-18B1B8ADF41B}" dt="2021-05-06T09:20:18.857" v="610" actId="1076"/>
          <ac:picMkLst>
            <pc:docMk/>
            <pc:sldMk cId="368367573" sldId="297"/>
            <ac:picMk id="15" creationId="{BE015663-272B-4315-9107-C74398A770A6}"/>
          </ac:picMkLst>
        </pc:picChg>
      </pc:sldChg>
      <pc:sldChg chg="delSp modSp new mod">
        <pc:chgData name="Kuan Cheng" userId="85f134d9dbb33a9b" providerId="LiveId" clId="{23C923AB-FAAD-4405-9983-18B1B8ADF41B}" dt="2021-05-06T09:22:56.613" v="659" actId="1076"/>
        <pc:sldMkLst>
          <pc:docMk/>
          <pc:sldMk cId="709400506" sldId="298"/>
        </pc:sldMkLst>
        <pc:spChg chg="mod">
          <ac:chgData name="Kuan Cheng" userId="85f134d9dbb33a9b" providerId="LiveId" clId="{23C923AB-FAAD-4405-9983-18B1B8ADF41B}" dt="2021-05-06T09:20:24.952" v="612"/>
          <ac:spMkLst>
            <pc:docMk/>
            <pc:sldMk cId="709400506" sldId="298"/>
            <ac:spMk id="2" creationId="{DC8B8DBC-6360-471E-A96C-84E4F974B495}"/>
          </ac:spMkLst>
        </pc:spChg>
        <pc:spChg chg="del mod">
          <ac:chgData name="Kuan Cheng" userId="85f134d9dbb33a9b" providerId="LiveId" clId="{23C923AB-FAAD-4405-9983-18B1B8ADF41B}" dt="2021-05-06T09:21:24.048" v="639" actId="478"/>
          <ac:spMkLst>
            <pc:docMk/>
            <pc:sldMk cId="709400506" sldId="298"/>
            <ac:spMk id="3" creationId="{61A5D2F1-D6AE-4DD3-9243-E921293BECDA}"/>
          </ac:spMkLst>
        </pc:spChg>
        <pc:picChg chg="del mod">
          <ac:chgData name="Kuan Cheng" userId="85f134d9dbb33a9b" providerId="LiveId" clId="{23C923AB-FAAD-4405-9983-18B1B8ADF41B}" dt="2021-05-06T09:21:21.036" v="636" actId="478"/>
          <ac:picMkLst>
            <pc:docMk/>
            <pc:sldMk cId="709400506" sldId="298"/>
            <ac:picMk id="5" creationId="{0CB74794-B06C-430E-9378-58E11560BB00}"/>
          </ac:picMkLst>
        </pc:picChg>
        <pc:picChg chg="mod ord">
          <ac:chgData name="Kuan Cheng" userId="85f134d9dbb33a9b" providerId="LiveId" clId="{23C923AB-FAAD-4405-9983-18B1B8ADF41B}" dt="2021-05-06T09:22:15.859" v="650" actId="1076"/>
          <ac:picMkLst>
            <pc:docMk/>
            <pc:sldMk cId="709400506" sldId="298"/>
            <ac:picMk id="7" creationId="{06919ED4-5DD7-44B8-8AC2-A7691181F3D8}"/>
          </ac:picMkLst>
        </pc:picChg>
        <pc:picChg chg="mod">
          <ac:chgData name="Kuan Cheng" userId="85f134d9dbb33a9b" providerId="LiveId" clId="{23C923AB-FAAD-4405-9983-18B1B8ADF41B}" dt="2021-05-06T09:22:12.577" v="649" actId="1076"/>
          <ac:picMkLst>
            <pc:docMk/>
            <pc:sldMk cId="709400506" sldId="298"/>
            <ac:picMk id="9" creationId="{EE8D3FD0-F7BD-40DD-9BAE-B0DA47685DF4}"/>
          </ac:picMkLst>
        </pc:picChg>
        <pc:picChg chg="mod">
          <ac:chgData name="Kuan Cheng" userId="85f134d9dbb33a9b" providerId="LiveId" clId="{23C923AB-FAAD-4405-9983-18B1B8ADF41B}" dt="2021-05-06T09:22:56.613" v="659" actId="1076"/>
          <ac:picMkLst>
            <pc:docMk/>
            <pc:sldMk cId="709400506" sldId="298"/>
            <ac:picMk id="11" creationId="{6BB31188-6AB1-4DE8-851B-D72DA3A6A908}"/>
          </ac:picMkLst>
        </pc:picChg>
      </pc:sldChg>
      <pc:sldChg chg="modSp new mod">
        <pc:chgData name="Kuan Cheng" userId="85f134d9dbb33a9b" providerId="LiveId" clId="{23C923AB-FAAD-4405-9983-18B1B8ADF41B}" dt="2021-05-07T07:05:30.736" v="1084" actId="20577"/>
        <pc:sldMkLst>
          <pc:docMk/>
          <pc:sldMk cId="4243289762" sldId="299"/>
        </pc:sldMkLst>
        <pc:spChg chg="mod">
          <ac:chgData name="Kuan Cheng" userId="85f134d9dbb33a9b" providerId="LiveId" clId="{23C923AB-FAAD-4405-9983-18B1B8ADF41B}" dt="2021-05-07T07:05:30.736" v="1084" actId="20577"/>
          <ac:spMkLst>
            <pc:docMk/>
            <pc:sldMk cId="4243289762" sldId="299"/>
            <ac:spMk id="2" creationId="{48E8209D-D3CC-4D40-9D90-06368B2AF615}"/>
          </ac:spMkLst>
        </pc:spChg>
        <pc:spChg chg="mod">
          <ac:chgData name="Kuan Cheng" userId="85f134d9dbb33a9b" providerId="LiveId" clId="{23C923AB-FAAD-4405-9983-18B1B8ADF41B}" dt="2021-05-06T09:23:39.231" v="678"/>
          <ac:spMkLst>
            <pc:docMk/>
            <pc:sldMk cId="4243289762" sldId="299"/>
            <ac:spMk id="3" creationId="{37C12090-2002-40F6-AE2C-618252F59061}"/>
          </ac:spMkLst>
        </pc:spChg>
      </pc:sldChg>
      <pc:sldChg chg="delSp modSp new mod">
        <pc:chgData name="Kuan Cheng" userId="85f134d9dbb33a9b" providerId="LiveId" clId="{23C923AB-FAAD-4405-9983-18B1B8ADF41B}" dt="2021-05-06T09:31:04.613" v="776" actId="1076"/>
        <pc:sldMkLst>
          <pc:docMk/>
          <pc:sldMk cId="635925088" sldId="300"/>
        </pc:sldMkLst>
        <pc:spChg chg="mod">
          <ac:chgData name="Kuan Cheng" userId="85f134d9dbb33a9b" providerId="LiveId" clId="{23C923AB-FAAD-4405-9983-18B1B8ADF41B}" dt="2021-05-06T09:23:49.245" v="680"/>
          <ac:spMkLst>
            <pc:docMk/>
            <pc:sldMk cId="635925088" sldId="300"/>
            <ac:spMk id="2" creationId="{E261AC86-B9C8-41BD-AE42-0266C8C541AD}"/>
          </ac:spMkLst>
        </pc:spChg>
        <pc:spChg chg="del mod">
          <ac:chgData name="Kuan Cheng" userId="85f134d9dbb33a9b" providerId="LiveId" clId="{23C923AB-FAAD-4405-9983-18B1B8ADF41B}" dt="2021-05-06T09:28:34.196" v="720" actId="478"/>
          <ac:spMkLst>
            <pc:docMk/>
            <pc:sldMk cId="635925088" sldId="300"/>
            <ac:spMk id="3" creationId="{6A56D3F9-C0C5-432D-9D88-3D9EE924F149}"/>
          </ac:spMkLst>
        </pc:spChg>
        <pc:picChg chg="del mod">
          <ac:chgData name="Kuan Cheng" userId="85f134d9dbb33a9b" providerId="LiveId" clId="{23C923AB-FAAD-4405-9983-18B1B8ADF41B}" dt="2021-05-06T09:28:04.740" v="705" actId="478"/>
          <ac:picMkLst>
            <pc:docMk/>
            <pc:sldMk cId="635925088" sldId="300"/>
            <ac:picMk id="5" creationId="{8F1D2170-B483-4824-B33D-D1B8768210A3}"/>
          </ac:picMkLst>
        </pc:picChg>
        <pc:picChg chg="mod ord">
          <ac:chgData name="Kuan Cheng" userId="85f134d9dbb33a9b" providerId="LiveId" clId="{23C923AB-FAAD-4405-9983-18B1B8ADF41B}" dt="2021-05-06T09:28:04.740" v="707" actId="962"/>
          <ac:picMkLst>
            <pc:docMk/>
            <pc:sldMk cId="635925088" sldId="300"/>
            <ac:picMk id="7" creationId="{7595166B-E2A3-4249-81CA-CC5F4CF1A10E}"/>
          </ac:picMkLst>
        </pc:picChg>
        <pc:picChg chg="del mod">
          <ac:chgData name="Kuan Cheng" userId="85f134d9dbb33a9b" providerId="LiveId" clId="{23C923AB-FAAD-4405-9983-18B1B8ADF41B}" dt="2021-05-06T09:28:39.016" v="731" actId="478"/>
          <ac:picMkLst>
            <pc:docMk/>
            <pc:sldMk cId="635925088" sldId="300"/>
            <ac:picMk id="9" creationId="{56EAE7E7-2866-4B41-ACA5-6BAD03C5D3FE}"/>
          </ac:picMkLst>
        </pc:picChg>
        <pc:picChg chg="mod ord">
          <ac:chgData name="Kuan Cheng" userId="85f134d9dbb33a9b" providerId="LiveId" clId="{23C923AB-FAAD-4405-9983-18B1B8ADF41B}" dt="2021-05-06T09:28:42.469" v="734" actId="1076"/>
          <ac:picMkLst>
            <pc:docMk/>
            <pc:sldMk cId="635925088" sldId="300"/>
            <ac:picMk id="11" creationId="{10418835-4052-4547-9D1D-DD4D4022F3FE}"/>
          </ac:picMkLst>
        </pc:picChg>
        <pc:picChg chg="del mod">
          <ac:chgData name="Kuan Cheng" userId="85f134d9dbb33a9b" providerId="LiveId" clId="{23C923AB-FAAD-4405-9983-18B1B8ADF41B}" dt="2021-05-06T09:30:19.475" v="763" actId="478"/>
          <ac:picMkLst>
            <pc:docMk/>
            <pc:sldMk cId="635925088" sldId="300"/>
            <ac:picMk id="13" creationId="{85A4AED0-6058-4F87-BE6D-1B1D05E07863}"/>
          </ac:picMkLst>
        </pc:picChg>
        <pc:picChg chg="mod">
          <ac:chgData name="Kuan Cheng" userId="85f134d9dbb33a9b" providerId="LiveId" clId="{23C923AB-FAAD-4405-9983-18B1B8ADF41B}" dt="2021-05-06T09:30:24.274" v="767" actId="1076"/>
          <ac:picMkLst>
            <pc:docMk/>
            <pc:sldMk cId="635925088" sldId="300"/>
            <ac:picMk id="15" creationId="{6004182B-73B5-42A1-97DC-AA6AF773C64A}"/>
          </ac:picMkLst>
        </pc:picChg>
        <pc:picChg chg="mod ord">
          <ac:chgData name="Kuan Cheng" userId="85f134d9dbb33a9b" providerId="LiveId" clId="{23C923AB-FAAD-4405-9983-18B1B8ADF41B}" dt="2021-05-06T09:30:21.615" v="766" actId="1076"/>
          <ac:picMkLst>
            <pc:docMk/>
            <pc:sldMk cId="635925088" sldId="300"/>
            <ac:picMk id="17" creationId="{C573279A-3B8D-4C8B-A6A2-B738B67EB38D}"/>
          </ac:picMkLst>
        </pc:picChg>
        <pc:picChg chg="mod">
          <ac:chgData name="Kuan Cheng" userId="85f134d9dbb33a9b" providerId="LiveId" clId="{23C923AB-FAAD-4405-9983-18B1B8ADF41B}" dt="2021-05-06T09:31:04.613" v="776" actId="1076"/>
          <ac:picMkLst>
            <pc:docMk/>
            <pc:sldMk cId="635925088" sldId="300"/>
            <ac:picMk id="19" creationId="{302FF189-AA0B-45D0-B3CF-D49017B112A3}"/>
          </ac:picMkLst>
        </pc:picChg>
      </pc:sldChg>
      <pc:sldChg chg="addSp delSp modSp new mod">
        <pc:chgData name="Kuan Cheng" userId="85f134d9dbb33a9b" providerId="LiveId" clId="{23C923AB-FAAD-4405-9983-18B1B8ADF41B}" dt="2021-05-06T09:36:33.801" v="899" actId="962"/>
        <pc:sldMkLst>
          <pc:docMk/>
          <pc:sldMk cId="580658212" sldId="301"/>
        </pc:sldMkLst>
        <pc:spChg chg="mod">
          <ac:chgData name="Kuan Cheng" userId="85f134d9dbb33a9b" providerId="LiveId" clId="{23C923AB-FAAD-4405-9983-18B1B8ADF41B}" dt="2021-05-06T09:31:11.859" v="778"/>
          <ac:spMkLst>
            <pc:docMk/>
            <pc:sldMk cId="580658212" sldId="301"/>
            <ac:spMk id="2" creationId="{61597CE9-DE36-4092-9542-1AA0E4395B65}"/>
          </ac:spMkLst>
        </pc:spChg>
        <pc:spChg chg="del mod">
          <ac:chgData name="Kuan Cheng" userId="85f134d9dbb33a9b" providerId="LiveId" clId="{23C923AB-FAAD-4405-9983-18B1B8ADF41B}" dt="2021-05-06T09:31:28.154" v="805" actId="478"/>
          <ac:spMkLst>
            <pc:docMk/>
            <pc:sldMk cId="580658212" sldId="301"/>
            <ac:spMk id="3" creationId="{18595098-9722-4F69-8456-2AACC45E5137}"/>
          </ac:spMkLst>
        </pc:spChg>
        <pc:picChg chg="del mod">
          <ac:chgData name="Kuan Cheng" userId="85f134d9dbb33a9b" providerId="LiveId" clId="{23C923AB-FAAD-4405-9983-18B1B8ADF41B}" dt="2021-05-06T09:31:25.808" v="802" actId="478"/>
          <ac:picMkLst>
            <pc:docMk/>
            <pc:sldMk cId="580658212" sldId="301"/>
            <ac:picMk id="5" creationId="{566549E6-03A0-4379-A37C-DDA9DDF93930}"/>
          </ac:picMkLst>
        </pc:picChg>
        <pc:picChg chg="mod ord">
          <ac:chgData name="Kuan Cheng" userId="85f134d9dbb33a9b" providerId="LiveId" clId="{23C923AB-FAAD-4405-9983-18B1B8ADF41B}" dt="2021-05-06T09:33:33.287" v="833" actId="1076"/>
          <ac:picMkLst>
            <pc:docMk/>
            <pc:sldMk cId="580658212" sldId="301"/>
            <ac:picMk id="7" creationId="{36FB1DD3-357A-455B-94D7-1364C43A72B0}"/>
          </ac:picMkLst>
        </pc:picChg>
        <pc:picChg chg="mod">
          <ac:chgData name="Kuan Cheng" userId="85f134d9dbb33a9b" providerId="LiveId" clId="{23C923AB-FAAD-4405-9983-18B1B8ADF41B}" dt="2021-05-06T09:33:34.271" v="834" actId="1076"/>
          <ac:picMkLst>
            <pc:docMk/>
            <pc:sldMk cId="580658212" sldId="301"/>
            <ac:picMk id="9" creationId="{067F4CE2-1D0E-4BDF-8442-B31F152A3D09}"/>
          </ac:picMkLst>
        </pc:picChg>
        <pc:picChg chg="del mod">
          <ac:chgData name="Kuan Cheng" userId="85f134d9dbb33a9b" providerId="LiveId" clId="{23C923AB-FAAD-4405-9983-18B1B8ADF41B}" dt="2021-05-06T09:36:33.801" v="897" actId="478"/>
          <ac:picMkLst>
            <pc:docMk/>
            <pc:sldMk cId="580658212" sldId="301"/>
            <ac:picMk id="11" creationId="{7D0F5F62-6E46-4F1F-8700-33259075FD95}"/>
          </ac:picMkLst>
        </pc:picChg>
        <pc:picChg chg="mod">
          <ac:chgData name="Kuan Cheng" userId="85f134d9dbb33a9b" providerId="LiveId" clId="{23C923AB-FAAD-4405-9983-18B1B8ADF41B}" dt="2021-05-06T09:33:39.627" v="836" actId="1076"/>
          <ac:picMkLst>
            <pc:docMk/>
            <pc:sldMk cId="580658212" sldId="301"/>
            <ac:picMk id="13" creationId="{3BB96310-A8B0-46C9-9465-C45B591127B9}"/>
          </ac:picMkLst>
        </pc:picChg>
        <pc:picChg chg="add del mod">
          <ac:chgData name="Kuan Cheng" userId="85f134d9dbb33a9b" providerId="LiveId" clId="{23C923AB-FAAD-4405-9983-18B1B8ADF41B}" dt="2021-05-06T09:35:28.023" v="850" actId="478"/>
          <ac:picMkLst>
            <pc:docMk/>
            <pc:sldMk cId="580658212" sldId="301"/>
            <ac:picMk id="14" creationId="{E790CBD9-8E2C-44E3-8282-810B099C9ABE}"/>
          </ac:picMkLst>
        </pc:picChg>
        <pc:picChg chg="del mod ord">
          <ac:chgData name="Kuan Cheng" userId="85f134d9dbb33a9b" providerId="LiveId" clId="{23C923AB-FAAD-4405-9983-18B1B8ADF41B}" dt="2021-05-06T09:35:46.218" v="865" actId="478"/>
          <ac:picMkLst>
            <pc:docMk/>
            <pc:sldMk cId="580658212" sldId="301"/>
            <ac:picMk id="16" creationId="{325DD209-A55A-4A9A-B884-EA5FBBD59E75}"/>
          </ac:picMkLst>
        </pc:picChg>
        <pc:picChg chg="del mod ord">
          <ac:chgData name="Kuan Cheng" userId="85f134d9dbb33a9b" providerId="LiveId" clId="{23C923AB-FAAD-4405-9983-18B1B8ADF41B}" dt="2021-05-06T09:36:00.373" v="879" actId="478"/>
          <ac:picMkLst>
            <pc:docMk/>
            <pc:sldMk cId="580658212" sldId="301"/>
            <ac:picMk id="18" creationId="{7EA39F13-F913-4233-97E9-CE0E7243FFD5}"/>
          </ac:picMkLst>
        </pc:picChg>
        <pc:picChg chg="mod ord">
          <ac:chgData name="Kuan Cheng" userId="85f134d9dbb33a9b" providerId="LiveId" clId="{23C923AB-FAAD-4405-9983-18B1B8ADF41B}" dt="2021-05-06T09:36:00.373" v="881" actId="962"/>
          <ac:picMkLst>
            <pc:docMk/>
            <pc:sldMk cId="580658212" sldId="301"/>
            <ac:picMk id="20" creationId="{38F7A51C-0541-4510-BDB4-AD1FB5ADCC67}"/>
          </ac:picMkLst>
        </pc:picChg>
        <pc:picChg chg="mod ord">
          <ac:chgData name="Kuan Cheng" userId="85f134d9dbb33a9b" providerId="LiveId" clId="{23C923AB-FAAD-4405-9983-18B1B8ADF41B}" dt="2021-05-06T09:36:33.801" v="899" actId="962"/>
          <ac:picMkLst>
            <pc:docMk/>
            <pc:sldMk cId="580658212" sldId="301"/>
            <ac:picMk id="22" creationId="{74E10E92-EC55-46DB-AFB5-50A08864263A}"/>
          </ac:picMkLst>
        </pc:picChg>
      </pc:sldChg>
      <pc:sldChg chg="delSp modSp new mod">
        <pc:chgData name="Kuan Cheng" userId="85f134d9dbb33a9b" providerId="LiveId" clId="{23C923AB-FAAD-4405-9983-18B1B8ADF41B}" dt="2021-05-06T09:39:06.730" v="966" actId="1076"/>
        <pc:sldMkLst>
          <pc:docMk/>
          <pc:sldMk cId="774050700" sldId="302"/>
        </pc:sldMkLst>
        <pc:spChg chg="mod">
          <ac:chgData name="Kuan Cheng" userId="85f134d9dbb33a9b" providerId="LiveId" clId="{23C923AB-FAAD-4405-9983-18B1B8ADF41B}" dt="2021-05-06T09:36:08.454" v="883"/>
          <ac:spMkLst>
            <pc:docMk/>
            <pc:sldMk cId="774050700" sldId="302"/>
            <ac:spMk id="2" creationId="{6D462057-2F8A-469E-8648-79D5CB941CE3}"/>
          </ac:spMkLst>
        </pc:spChg>
        <pc:spChg chg="del mod">
          <ac:chgData name="Kuan Cheng" userId="85f134d9dbb33a9b" providerId="LiveId" clId="{23C923AB-FAAD-4405-9983-18B1B8ADF41B}" dt="2021-05-06T09:37:15.348" v="928" actId="478"/>
          <ac:spMkLst>
            <pc:docMk/>
            <pc:sldMk cId="774050700" sldId="302"/>
            <ac:spMk id="3" creationId="{3DE71727-64C0-490F-94A7-2AC4B6918C25}"/>
          </ac:spMkLst>
        </pc:spChg>
        <pc:picChg chg="del mod">
          <ac:chgData name="Kuan Cheng" userId="85f134d9dbb33a9b" providerId="LiveId" clId="{23C923AB-FAAD-4405-9983-18B1B8ADF41B}" dt="2021-05-06T09:37:14.102" v="925" actId="478"/>
          <ac:picMkLst>
            <pc:docMk/>
            <pc:sldMk cId="774050700" sldId="302"/>
            <ac:picMk id="5" creationId="{8C5609E1-4646-4338-9538-FCAAE5556BBA}"/>
          </ac:picMkLst>
        </pc:picChg>
        <pc:picChg chg="mod ord">
          <ac:chgData name="Kuan Cheng" userId="85f134d9dbb33a9b" providerId="LiveId" clId="{23C923AB-FAAD-4405-9983-18B1B8ADF41B}" dt="2021-05-06T09:38:54.967" v="961" actId="1076"/>
          <ac:picMkLst>
            <pc:docMk/>
            <pc:sldMk cId="774050700" sldId="302"/>
            <ac:picMk id="7" creationId="{9387B4B0-40E8-433A-B910-995A1A371449}"/>
          </ac:picMkLst>
        </pc:picChg>
        <pc:picChg chg="mod">
          <ac:chgData name="Kuan Cheng" userId="85f134d9dbb33a9b" providerId="LiveId" clId="{23C923AB-FAAD-4405-9983-18B1B8ADF41B}" dt="2021-05-06T09:38:59.231" v="962" actId="1076"/>
          <ac:picMkLst>
            <pc:docMk/>
            <pc:sldMk cId="774050700" sldId="302"/>
            <ac:picMk id="9" creationId="{3D4C6199-5724-4DB2-9477-2898EB8046F1}"/>
          </ac:picMkLst>
        </pc:picChg>
        <pc:picChg chg="mod">
          <ac:chgData name="Kuan Cheng" userId="85f134d9dbb33a9b" providerId="LiveId" clId="{23C923AB-FAAD-4405-9983-18B1B8ADF41B}" dt="2021-05-06T09:39:03.840" v="965" actId="1076"/>
          <ac:picMkLst>
            <pc:docMk/>
            <pc:sldMk cId="774050700" sldId="302"/>
            <ac:picMk id="11" creationId="{07D29C0F-1772-4BCF-B1CA-B7FB1BDEDFD3}"/>
          </ac:picMkLst>
        </pc:picChg>
        <pc:picChg chg="mod">
          <ac:chgData name="Kuan Cheng" userId="85f134d9dbb33a9b" providerId="LiveId" clId="{23C923AB-FAAD-4405-9983-18B1B8ADF41B}" dt="2021-05-06T09:39:06.730" v="966" actId="1076"/>
          <ac:picMkLst>
            <pc:docMk/>
            <pc:sldMk cId="774050700" sldId="302"/>
            <ac:picMk id="13" creationId="{CDFBB6D0-FE85-4C27-943A-F6E50A7A0B1A}"/>
          </ac:picMkLst>
        </pc:picChg>
      </pc:sldChg>
      <pc:sldChg chg="delSp modSp new mod">
        <pc:chgData name="Kuan Cheng" userId="85f134d9dbb33a9b" providerId="LiveId" clId="{23C923AB-FAAD-4405-9983-18B1B8ADF41B}" dt="2021-05-06T09:41:06.433" v="1014" actId="1076"/>
        <pc:sldMkLst>
          <pc:docMk/>
          <pc:sldMk cId="2466148042" sldId="303"/>
        </pc:sldMkLst>
        <pc:spChg chg="mod">
          <ac:chgData name="Kuan Cheng" userId="85f134d9dbb33a9b" providerId="LiveId" clId="{23C923AB-FAAD-4405-9983-18B1B8ADF41B}" dt="2021-05-06T09:39:15.500" v="968"/>
          <ac:spMkLst>
            <pc:docMk/>
            <pc:sldMk cId="2466148042" sldId="303"/>
            <ac:spMk id="2" creationId="{076DE301-6AD0-480E-9C7C-FCD423C0560A}"/>
          </ac:spMkLst>
        </pc:spChg>
        <pc:spChg chg="del mod">
          <ac:chgData name="Kuan Cheng" userId="85f134d9dbb33a9b" providerId="LiveId" clId="{23C923AB-FAAD-4405-9983-18B1B8ADF41B}" dt="2021-05-06T09:40:18.257" v="996" actId="478"/>
          <ac:spMkLst>
            <pc:docMk/>
            <pc:sldMk cId="2466148042" sldId="303"/>
            <ac:spMk id="3" creationId="{F1237068-2E28-44B5-A9CB-80EBAD9B19B6}"/>
          </ac:spMkLst>
        </pc:spChg>
        <pc:picChg chg="del mod">
          <ac:chgData name="Kuan Cheng" userId="85f134d9dbb33a9b" providerId="LiveId" clId="{23C923AB-FAAD-4405-9983-18B1B8ADF41B}" dt="2021-05-06T09:40:14.955" v="992" actId="478"/>
          <ac:picMkLst>
            <pc:docMk/>
            <pc:sldMk cId="2466148042" sldId="303"/>
            <ac:picMk id="5" creationId="{DB543C06-CF16-4F4E-9BB8-7A5C69B93741}"/>
          </ac:picMkLst>
        </pc:picChg>
        <pc:picChg chg="mod ord">
          <ac:chgData name="Kuan Cheng" userId="85f134d9dbb33a9b" providerId="LiveId" clId="{23C923AB-FAAD-4405-9983-18B1B8ADF41B}" dt="2021-05-06T09:40:16.929" v="995" actId="1076"/>
          <ac:picMkLst>
            <pc:docMk/>
            <pc:sldMk cId="2466148042" sldId="303"/>
            <ac:picMk id="7" creationId="{7E667CFB-B4AD-4A4C-8D8E-97D0C4682C52}"/>
          </ac:picMkLst>
        </pc:picChg>
        <pc:picChg chg="mod">
          <ac:chgData name="Kuan Cheng" userId="85f134d9dbb33a9b" providerId="LiveId" clId="{23C923AB-FAAD-4405-9983-18B1B8ADF41B}" dt="2021-05-06T09:40:40.947" v="1005" actId="1076"/>
          <ac:picMkLst>
            <pc:docMk/>
            <pc:sldMk cId="2466148042" sldId="303"/>
            <ac:picMk id="9" creationId="{A829F941-2961-45C4-B34F-661C77A53F67}"/>
          </ac:picMkLst>
        </pc:picChg>
        <pc:picChg chg="mod">
          <ac:chgData name="Kuan Cheng" userId="85f134d9dbb33a9b" providerId="LiveId" clId="{23C923AB-FAAD-4405-9983-18B1B8ADF41B}" dt="2021-05-06T09:41:06.433" v="1014" actId="1076"/>
          <ac:picMkLst>
            <pc:docMk/>
            <pc:sldMk cId="2466148042" sldId="303"/>
            <ac:picMk id="11" creationId="{4CD8B90E-DCE2-4E71-BDDF-20703AF641AA}"/>
          </ac:picMkLst>
        </pc:picChg>
      </pc:sldChg>
    </pc:docChg>
  </pc:docChgLst>
  <pc:docChgLst>
    <pc:chgData name="Kuan Cheng" userId="85f134d9dbb33a9b" providerId="LiveId" clId="{62EB9446-0473-44B0-8B1A-0C7B75E71B85}"/>
    <pc:docChg chg="undo redo custSel addSld delSld modSld">
      <pc:chgData name="Kuan Cheng" userId="85f134d9dbb33a9b" providerId="LiveId" clId="{62EB9446-0473-44B0-8B1A-0C7B75E71B85}" dt="2021-04-23T04:23:34.882" v="1343"/>
      <pc:docMkLst>
        <pc:docMk/>
      </pc:docMkLst>
      <pc:sldChg chg="modSp mod modAnim">
        <pc:chgData name="Kuan Cheng" userId="85f134d9dbb33a9b" providerId="LiveId" clId="{62EB9446-0473-44B0-8B1A-0C7B75E71B85}" dt="2021-04-23T03:20:50.372" v="906"/>
        <pc:sldMkLst>
          <pc:docMk/>
          <pc:sldMk cId="595463099" sldId="258"/>
        </pc:sldMkLst>
        <pc:spChg chg="mod">
          <ac:chgData name="Kuan Cheng" userId="85f134d9dbb33a9b" providerId="LiveId" clId="{62EB9446-0473-44B0-8B1A-0C7B75E71B85}" dt="2021-04-23T03:20:39.044" v="904" actId="1076"/>
          <ac:spMkLst>
            <pc:docMk/>
            <pc:sldMk cId="595463099" sldId="258"/>
            <ac:spMk id="3" creationId="{BA9AECE3-6D8D-4D03-A1F8-D3004B39ED40}"/>
          </ac:spMkLst>
        </pc:spChg>
      </pc:sldChg>
      <pc:sldChg chg="modAnim">
        <pc:chgData name="Kuan Cheng" userId="85f134d9dbb33a9b" providerId="LiveId" clId="{62EB9446-0473-44B0-8B1A-0C7B75E71B85}" dt="2021-04-23T03:21:01.532" v="907"/>
        <pc:sldMkLst>
          <pc:docMk/>
          <pc:sldMk cId="2214847427" sldId="259"/>
        </pc:sldMkLst>
      </pc:sldChg>
      <pc:sldChg chg="modAnim">
        <pc:chgData name="Kuan Cheng" userId="85f134d9dbb33a9b" providerId="LiveId" clId="{62EB9446-0473-44B0-8B1A-0C7B75E71B85}" dt="2021-04-23T03:21:12.968" v="908"/>
        <pc:sldMkLst>
          <pc:docMk/>
          <pc:sldMk cId="776373011" sldId="260"/>
        </pc:sldMkLst>
      </pc:sldChg>
      <pc:sldChg chg="modAnim">
        <pc:chgData name="Kuan Cheng" userId="85f134d9dbb33a9b" providerId="LiveId" clId="{62EB9446-0473-44B0-8B1A-0C7B75E71B85}" dt="2021-04-23T03:21:46.723" v="912"/>
        <pc:sldMkLst>
          <pc:docMk/>
          <pc:sldMk cId="1656657473" sldId="261"/>
        </pc:sldMkLst>
      </pc:sldChg>
      <pc:sldChg chg="modAnim">
        <pc:chgData name="Kuan Cheng" userId="85f134d9dbb33a9b" providerId="LiveId" clId="{62EB9446-0473-44B0-8B1A-0C7B75E71B85}" dt="2021-04-23T03:21:59.476" v="913"/>
        <pc:sldMkLst>
          <pc:docMk/>
          <pc:sldMk cId="2561106111" sldId="262"/>
        </pc:sldMkLst>
      </pc:sldChg>
      <pc:sldChg chg="modAnim">
        <pc:chgData name="Kuan Cheng" userId="85f134d9dbb33a9b" providerId="LiveId" clId="{62EB9446-0473-44B0-8B1A-0C7B75E71B85}" dt="2021-04-23T03:22:17.870" v="917"/>
        <pc:sldMkLst>
          <pc:docMk/>
          <pc:sldMk cId="641587020" sldId="263"/>
        </pc:sldMkLst>
      </pc:sldChg>
      <pc:sldChg chg="modAnim">
        <pc:chgData name="Kuan Cheng" userId="85f134d9dbb33a9b" providerId="LiveId" clId="{62EB9446-0473-44B0-8B1A-0C7B75E71B85}" dt="2021-04-23T03:22:27.972" v="920"/>
        <pc:sldMkLst>
          <pc:docMk/>
          <pc:sldMk cId="4217575338" sldId="264"/>
        </pc:sldMkLst>
      </pc:sldChg>
      <pc:sldChg chg="modAnim">
        <pc:chgData name="Kuan Cheng" userId="85f134d9dbb33a9b" providerId="LiveId" clId="{62EB9446-0473-44B0-8B1A-0C7B75E71B85}" dt="2021-04-23T03:22:40.528" v="922"/>
        <pc:sldMkLst>
          <pc:docMk/>
          <pc:sldMk cId="2560482041" sldId="265"/>
        </pc:sldMkLst>
      </pc:sldChg>
      <pc:sldChg chg="modSp modAnim">
        <pc:chgData name="Kuan Cheng" userId="85f134d9dbb33a9b" providerId="LiveId" clId="{62EB9446-0473-44B0-8B1A-0C7B75E71B85}" dt="2021-04-23T03:24:29.926" v="925" actId="20577"/>
        <pc:sldMkLst>
          <pc:docMk/>
          <pc:sldMk cId="2679367601" sldId="266"/>
        </pc:sldMkLst>
        <pc:spChg chg="mod">
          <ac:chgData name="Kuan Cheng" userId="85f134d9dbb33a9b" providerId="LiveId" clId="{62EB9446-0473-44B0-8B1A-0C7B75E71B85}" dt="2021-04-23T03:24:29.926" v="925" actId="20577"/>
          <ac:spMkLst>
            <pc:docMk/>
            <pc:sldMk cId="2679367601" sldId="266"/>
            <ac:spMk id="2" creationId="{C289E1AD-6568-497D-A21F-A3EDB38878F7}"/>
          </ac:spMkLst>
        </pc:spChg>
      </pc:sldChg>
      <pc:sldChg chg="modAnim">
        <pc:chgData name="Kuan Cheng" userId="85f134d9dbb33a9b" providerId="LiveId" clId="{62EB9446-0473-44B0-8B1A-0C7B75E71B85}" dt="2021-04-23T03:24:04.609" v="924"/>
        <pc:sldMkLst>
          <pc:docMk/>
          <pc:sldMk cId="3160073546" sldId="267"/>
        </pc:sldMkLst>
      </pc:sldChg>
      <pc:sldChg chg="modSp mod modAnim">
        <pc:chgData name="Kuan Cheng" userId="85f134d9dbb33a9b" providerId="LiveId" clId="{62EB9446-0473-44B0-8B1A-0C7B75E71B85}" dt="2021-04-23T03:30:08.170" v="1007" actId="20577"/>
        <pc:sldMkLst>
          <pc:docMk/>
          <pc:sldMk cId="3076439039" sldId="268"/>
        </pc:sldMkLst>
        <pc:spChg chg="mod">
          <ac:chgData name="Kuan Cheng" userId="85f134d9dbb33a9b" providerId="LiveId" clId="{62EB9446-0473-44B0-8B1A-0C7B75E71B85}" dt="2021-04-23T03:30:08.170" v="1007" actId="20577"/>
          <ac:spMkLst>
            <pc:docMk/>
            <pc:sldMk cId="3076439039" sldId="268"/>
            <ac:spMk id="3" creationId="{356AADC0-F204-45F2-BC67-F82D33EE43E7}"/>
          </ac:spMkLst>
        </pc:spChg>
      </pc:sldChg>
      <pc:sldChg chg="addSp delSp modSp mod modAnim">
        <pc:chgData name="Kuan Cheng" userId="85f134d9dbb33a9b" providerId="LiveId" clId="{62EB9446-0473-44B0-8B1A-0C7B75E71B85}" dt="2021-04-22T04:06:04.071" v="241" actId="478"/>
        <pc:sldMkLst>
          <pc:docMk/>
          <pc:sldMk cId="163007132" sldId="269"/>
        </pc:sldMkLst>
        <pc:spChg chg="mod">
          <ac:chgData name="Kuan Cheng" userId="85f134d9dbb33a9b" providerId="LiveId" clId="{62EB9446-0473-44B0-8B1A-0C7B75E71B85}" dt="2021-04-22T04:01:56.350" v="7" actId="20577"/>
          <ac:spMkLst>
            <pc:docMk/>
            <pc:sldMk cId="163007132" sldId="269"/>
            <ac:spMk id="2" creationId="{EE671DD5-E375-477C-9E48-724B030BC1C5}"/>
          </ac:spMkLst>
        </pc:spChg>
        <pc:spChg chg="del">
          <ac:chgData name="Kuan Cheng" userId="85f134d9dbb33a9b" providerId="LiveId" clId="{62EB9446-0473-44B0-8B1A-0C7B75E71B85}" dt="2021-04-22T04:01:46.796" v="1" actId="478"/>
          <ac:spMkLst>
            <pc:docMk/>
            <pc:sldMk cId="163007132" sldId="269"/>
            <ac:spMk id="3" creationId="{C8D2F9B3-D935-411D-89E2-621C23A0127B}"/>
          </ac:spMkLst>
        </pc:spChg>
        <pc:spChg chg="add mod">
          <ac:chgData name="Kuan Cheng" userId="85f134d9dbb33a9b" providerId="LiveId" clId="{62EB9446-0473-44B0-8B1A-0C7B75E71B85}" dt="2021-04-22T04:01:40.326" v="0"/>
          <ac:spMkLst>
            <pc:docMk/>
            <pc:sldMk cId="163007132" sldId="269"/>
            <ac:spMk id="6" creationId="{E3F00EC9-0A27-457D-8708-B98BC7344151}"/>
          </ac:spMkLst>
        </pc:spChg>
        <pc:spChg chg="add mod">
          <ac:chgData name="Kuan Cheng" userId="85f134d9dbb33a9b" providerId="LiveId" clId="{62EB9446-0473-44B0-8B1A-0C7B75E71B85}" dt="2021-04-22T04:01:40.326" v="0"/>
          <ac:spMkLst>
            <pc:docMk/>
            <pc:sldMk cId="163007132" sldId="269"/>
            <ac:spMk id="7" creationId="{6A95C29A-90EA-44BE-9514-8B939A0957C7}"/>
          </ac:spMkLst>
        </pc:spChg>
        <pc:spChg chg="add del mod">
          <ac:chgData name="Kuan Cheng" userId="85f134d9dbb33a9b" providerId="LiveId" clId="{62EB9446-0473-44B0-8B1A-0C7B75E71B85}" dt="2021-04-22T04:01:50.747" v="2" actId="478"/>
          <ac:spMkLst>
            <pc:docMk/>
            <pc:sldMk cId="163007132" sldId="269"/>
            <ac:spMk id="21" creationId="{1B3CEB24-C639-4D8D-8C00-44BD3C317ABD}"/>
          </ac:spMkLst>
        </pc:spChg>
        <pc:spChg chg="add del mod">
          <ac:chgData name="Kuan Cheng" userId="85f134d9dbb33a9b" providerId="LiveId" clId="{62EB9446-0473-44B0-8B1A-0C7B75E71B85}" dt="2021-04-22T04:02:07.338" v="9"/>
          <ac:spMkLst>
            <pc:docMk/>
            <pc:sldMk cId="163007132" sldId="269"/>
            <ac:spMk id="24" creationId="{44D24272-3675-400F-8044-AC8C093CADE7}"/>
          </ac:spMkLst>
        </pc:spChg>
        <pc:spChg chg="add del mod">
          <ac:chgData name="Kuan Cheng" userId="85f134d9dbb33a9b" providerId="LiveId" clId="{62EB9446-0473-44B0-8B1A-0C7B75E71B85}" dt="2021-04-22T04:02:07.338" v="9"/>
          <ac:spMkLst>
            <pc:docMk/>
            <pc:sldMk cId="163007132" sldId="269"/>
            <ac:spMk id="25" creationId="{6EAB3AD3-77C0-40AC-9957-386B3A2884D3}"/>
          </ac:spMkLst>
        </pc:spChg>
        <pc:picChg chg="add mod">
          <ac:chgData name="Kuan Cheng" userId="85f134d9dbb33a9b" providerId="LiveId" clId="{62EB9446-0473-44B0-8B1A-0C7B75E71B85}" dt="2021-04-22T04:01:40.326" v="0"/>
          <ac:picMkLst>
            <pc:docMk/>
            <pc:sldMk cId="163007132" sldId="269"/>
            <ac:picMk id="4" creationId="{9F288EF4-5AB2-42E5-B519-07D6B78E429F}"/>
          </ac:picMkLst>
        </pc:picChg>
        <pc:picChg chg="add del mod">
          <ac:chgData name="Kuan Cheng" userId="85f134d9dbb33a9b" providerId="LiveId" clId="{62EB9446-0473-44B0-8B1A-0C7B75E71B85}" dt="2021-04-22T04:05:18.322" v="142" actId="478"/>
          <ac:picMkLst>
            <pc:docMk/>
            <pc:sldMk cId="163007132" sldId="269"/>
            <ac:picMk id="5" creationId="{761E3E1C-1670-4829-BFD9-02B2A2195B82}"/>
          </ac:picMkLst>
        </pc:picChg>
        <pc:picChg chg="add mod">
          <ac:chgData name="Kuan Cheng" userId="85f134d9dbb33a9b" providerId="LiveId" clId="{62EB9446-0473-44B0-8B1A-0C7B75E71B85}" dt="2021-04-22T04:01:40.326" v="0"/>
          <ac:picMkLst>
            <pc:docMk/>
            <pc:sldMk cId="163007132" sldId="269"/>
            <ac:picMk id="10" creationId="{5D9DC48D-32A4-4A7B-AF10-4343BDFF5D3D}"/>
          </ac:picMkLst>
        </pc:picChg>
        <pc:picChg chg="add mod">
          <ac:chgData name="Kuan Cheng" userId="85f134d9dbb33a9b" providerId="LiveId" clId="{62EB9446-0473-44B0-8B1A-0C7B75E71B85}" dt="2021-04-22T04:01:40.326" v="0"/>
          <ac:picMkLst>
            <pc:docMk/>
            <pc:sldMk cId="163007132" sldId="269"/>
            <ac:picMk id="11" creationId="{C18726EB-4E90-4030-9489-ABBF42B77E7C}"/>
          </ac:picMkLst>
        </pc:picChg>
        <pc:picChg chg="add mod">
          <ac:chgData name="Kuan Cheng" userId="85f134d9dbb33a9b" providerId="LiveId" clId="{62EB9446-0473-44B0-8B1A-0C7B75E71B85}" dt="2021-04-22T04:01:40.326" v="0"/>
          <ac:picMkLst>
            <pc:docMk/>
            <pc:sldMk cId="163007132" sldId="269"/>
            <ac:picMk id="12" creationId="{853F5C43-3DF3-4412-AFA7-1EDE7E1365F3}"/>
          </ac:picMkLst>
        </pc:picChg>
        <pc:picChg chg="add mod">
          <ac:chgData name="Kuan Cheng" userId="85f134d9dbb33a9b" providerId="LiveId" clId="{62EB9446-0473-44B0-8B1A-0C7B75E71B85}" dt="2021-04-22T04:01:40.326" v="0"/>
          <ac:picMkLst>
            <pc:docMk/>
            <pc:sldMk cId="163007132" sldId="269"/>
            <ac:picMk id="13" creationId="{CF320A4A-3EB6-4D15-8655-AC28315B204E}"/>
          </ac:picMkLst>
        </pc:picChg>
        <pc:picChg chg="add del mod">
          <ac:chgData name="Kuan Cheng" userId="85f134d9dbb33a9b" providerId="LiveId" clId="{62EB9446-0473-44B0-8B1A-0C7B75E71B85}" dt="2021-04-22T04:02:07.338" v="9"/>
          <ac:picMkLst>
            <pc:docMk/>
            <pc:sldMk cId="163007132" sldId="269"/>
            <ac:picMk id="22" creationId="{F12EE292-12D9-473D-BB82-79E8F51BE2A9}"/>
          </ac:picMkLst>
        </pc:picChg>
        <pc:picChg chg="add del mod">
          <ac:chgData name="Kuan Cheng" userId="85f134d9dbb33a9b" providerId="LiveId" clId="{62EB9446-0473-44B0-8B1A-0C7B75E71B85}" dt="2021-04-22T04:02:07.338" v="9"/>
          <ac:picMkLst>
            <pc:docMk/>
            <pc:sldMk cId="163007132" sldId="269"/>
            <ac:picMk id="23" creationId="{2A97C106-69E0-426A-BE0F-3E51FF2CB15B}"/>
          </ac:picMkLst>
        </pc:picChg>
        <pc:picChg chg="add del mod">
          <ac:chgData name="Kuan Cheng" userId="85f134d9dbb33a9b" providerId="LiveId" clId="{62EB9446-0473-44B0-8B1A-0C7B75E71B85}" dt="2021-04-22T04:02:07.338" v="9"/>
          <ac:picMkLst>
            <pc:docMk/>
            <pc:sldMk cId="163007132" sldId="269"/>
            <ac:picMk id="28" creationId="{0D6D0806-AA68-4A1C-90C8-A22F68AA9951}"/>
          </ac:picMkLst>
        </pc:picChg>
        <pc:picChg chg="add del mod">
          <ac:chgData name="Kuan Cheng" userId="85f134d9dbb33a9b" providerId="LiveId" clId="{62EB9446-0473-44B0-8B1A-0C7B75E71B85}" dt="2021-04-22T04:02:07.338" v="9"/>
          <ac:picMkLst>
            <pc:docMk/>
            <pc:sldMk cId="163007132" sldId="269"/>
            <ac:picMk id="29" creationId="{1F149AA3-69CA-4E52-A881-D69C5C89914E}"/>
          </ac:picMkLst>
        </pc:picChg>
        <pc:picChg chg="add del mod">
          <ac:chgData name="Kuan Cheng" userId="85f134d9dbb33a9b" providerId="LiveId" clId="{62EB9446-0473-44B0-8B1A-0C7B75E71B85}" dt="2021-04-22T04:02:07.338" v="9"/>
          <ac:picMkLst>
            <pc:docMk/>
            <pc:sldMk cId="163007132" sldId="269"/>
            <ac:picMk id="30" creationId="{3364ED9F-10C9-4CB2-9426-80CD3B620BB1}"/>
          </ac:picMkLst>
        </pc:picChg>
        <pc:picChg chg="add del mod">
          <ac:chgData name="Kuan Cheng" userId="85f134d9dbb33a9b" providerId="LiveId" clId="{62EB9446-0473-44B0-8B1A-0C7B75E71B85}" dt="2021-04-22T04:02:07.338" v="9"/>
          <ac:picMkLst>
            <pc:docMk/>
            <pc:sldMk cId="163007132" sldId="269"/>
            <ac:picMk id="31" creationId="{269E0D1F-BCAA-406F-A871-938513F10F78}"/>
          </ac:picMkLst>
        </pc:picChg>
        <pc:picChg chg="del mod ord">
          <ac:chgData name="Kuan Cheng" userId="85f134d9dbb33a9b" providerId="LiveId" clId="{62EB9446-0473-44B0-8B1A-0C7B75E71B85}" dt="2021-04-22T04:06:04.071" v="241" actId="478"/>
          <ac:picMkLst>
            <pc:docMk/>
            <pc:sldMk cId="163007132" sldId="269"/>
            <ac:picMk id="39" creationId="{5C23D8C1-79F4-44D9-917E-66991AD9DA58}"/>
          </ac:picMkLst>
        </pc:picChg>
        <pc:picChg chg="mod ord">
          <ac:chgData name="Kuan Cheng" userId="85f134d9dbb33a9b" providerId="LiveId" clId="{62EB9446-0473-44B0-8B1A-0C7B75E71B85}" dt="2021-04-22T04:06:04.070" v="240" actId="108"/>
          <ac:picMkLst>
            <pc:docMk/>
            <pc:sldMk cId="163007132" sldId="269"/>
            <ac:picMk id="41" creationId="{86749FDA-1C17-402F-954E-964C4D5AF11C}"/>
          </ac:picMkLst>
        </pc:picChg>
        <pc:cxnChg chg="add mod">
          <ac:chgData name="Kuan Cheng" userId="85f134d9dbb33a9b" providerId="LiveId" clId="{62EB9446-0473-44B0-8B1A-0C7B75E71B85}" dt="2021-04-22T04:01:40.326" v="0"/>
          <ac:cxnSpMkLst>
            <pc:docMk/>
            <pc:sldMk cId="163007132" sldId="269"/>
            <ac:cxnSpMk id="8" creationId="{E41DE159-3681-4B8D-A056-0621178C45C4}"/>
          </ac:cxnSpMkLst>
        </pc:cxnChg>
        <pc:cxnChg chg="add mod">
          <ac:chgData name="Kuan Cheng" userId="85f134d9dbb33a9b" providerId="LiveId" clId="{62EB9446-0473-44B0-8B1A-0C7B75E71B85}" dt="2021-04-22T04:01:40.326" v="0"/>
          <ac:cxnSpMkLst>
            <pc:docMk/>
            <pc:sldMk cId="163007132" sldId="269"/>
            <ac:cxnSpMk id="9" creationId="{65C2C2CB-A404-44FE-9E96-7AF39E04D822}"/>
          </ac:cxnSpMkLst>
        </pc:cxnChg>
        <pc:cxnChg chg="add mod">
          <ac:chgData name="Kuan Cheng" userId="85f134d9dbb33a9b" providerId="LiveId" clId="{62EB9446-0473-44B0-8B1A-0C7B75E71B85}" dt="2021-04-22T04:01:40.326" v="0"/>
          <ac:cxnSpMkLst>
            <pc:docMk/>
            <pc:sldMk cId="163007132" sldId="269"/>
            <ac:cxnSpMk id="14" creationId="{13BCDCB9-0959-47F9-863A-006E2CB7D52A}"/>
          </ac:cxnSpMkLst>
        </pc:cxnChg>
        <pc:cxnChg chg="add mod">
          <ac:chgData name="Kuan Cheng" userId="85f134d9dbb33a9b" providerId="LiveId" clId="{62EB9446-0473-44B0-8B1A-0C7B75E71B85}" dt="2021-04-22T04:01:40.326" v="0"/>
          <ac:cxnSpMkLst>
            <pc:docMk/>
            <pc:sldMk cId="163007132" sldId="269"/>
            <ac:cxnSpMk id="15" creationId="{3DE34300-B288-400D-83E3-C9BB08A5CEE3}"/>
          </ac:cxnSpMkLst>
        </pc:cxnChg>
        <pc:cxnChg chg="add mod">
          <ac:chgData name="Kuan Cheng" userId="85f134d9dbb33a9b" providerId="LiveId" clId="{62EB9446-0473-44B0-8B1A-0C7B75E71B85}" dt="2021-04-22T04:01:40.326" v="0"/>
          <ac:cxnSpMkLst>
            <pc:docMk/>
            <pc:sldMk cId="163007132" sldId="269"/>
            <ac:cxnSpMk id="16" creationId="{63BF0694-393D-4190-B171-3E3E61C2E875}"/>
          </ac:cxnSpMkLst>
        </pc:cxnChg>
        <pc:cxnChg chg="add mod">
          <ac:chgData name="Kuan Cheng" userId="85f134d9dbb33a9b" providerId="LiveId" clId="{62EB9446-0473-44B0-8B1A-0C7B75E71B85}" dt="2021-04-22T04:01:40.326" v="0"/>
          <ac:cxnSpMkLst>
            <pc:docMk/>
            <pc:sldMk cId="163007132" sldId="269"/>
            <ac:cxnSpMk id="17" creationId="{154506E0-B4B4-4B12-AF5C-6C10D7E94CCC}"/>
          </ac:cxnSpMkLst>
        </pc:cxnChg>
        <pc:cxnChg chg="add mod">
          <ac:chgData name="Kuan Cheng" userId="85f134d9dbb33a9b" providerId="LiveId" clId="{62EB9446-0473-44B0-8B1A-0C7B75E71B85}" dt="2021-04-22T04:01:40.326" v="0"/>
          <ac:cxnSpMkLst>
            <pc:docMk/>
            <pc:sldMk cId="163007132" sldId="269"/>
            <ac:cxnSpMk id="18" creationId="{51F587BD-2009-41B9-AF35-7F7B7E0B080E}"/>
          </ac:cxnSpMkLst>
        </pc:cxnChg>
        <pc:cxnChg chg="add mod">
          <ac:chgData name="Kuan Cheng" userId="85f134d9dbb33a9b" providerId="LiveId" clId="{62EB9446-0473-44B0-8B1A-0C7B75E71B85}" dt="2021-04-22T04:01:40.326" v="0"/>
          <ac:cxnSpMkLst>
            <pc:docMk/>
            <pc:sldMk cId="163007132" sldId="269"/>
            <ac:cxnSpMk id="19" creationId="{548E0DAA-AAA2-4198-8A18-3AEEEC98F599}"/>
          </ac:cxnSpMkLst>
        </pc:cxnChg>
        <pc:cxnChg chg="add del mod">
          <ac:chgData name="Kuan Cheng" userId="85f134d9dbb33a9b" providerId="LiveId" clId="{62EB9446-0473-44B0-8B1A-0C7B75E71B85}" dt="2021-04-22T04:02:07.338" v="9"/>
          <ac:cxnSpMkLst>
            <pc:docMk/>
            <pc:sldMk cId="163007132" sldId="269"/>
            <ac:cxnSpMk id="26" creationId="{AA1AF803-3885-4F44-ACBA-BE7AC3C50378}"/>
          </ac:cxnSpMkLst>
        </pc:cxnChg>
        <pc:cxnChg chg="add del mod">
          <ac:chgData name="Kuan Cheng" userId="85f134d9dbb33a9b" providerId="LiveId" clId="{62EB9446-0473-44B0-8B1A-0C7B75E71B85}" dt="2021-04-22T04:02:07.338" v="9"/>
          <ac:cxnSpMkLst>
            <pc:docMk/>
            <pc:sldMk cId="163007132" sldId="269"/>
            <ac:cxnSpMk id="27" creationId="{6046A059-C8B1-49C9-9DCB-40AF15097122}"/>
          </ac:cxnSpMkLst>
        </pc:cxnChg>
        <pc:cxnChg chg="add del mod">
          <ac:chgData name="Kuan Cheng" userId="85f134d9dbb33a9b" providerId="LiveId" clId="{62EB9446-0473-44B0-8B1A-0C7B75E71B85}" dt="2021-04-22T04:02:07.338" v="9"/>
          <ac:cxnSpMkLst>
            <pc:docMk/>
            <pc:sldMk cId="163007132" sldId="269"/>
            <ac:cxnSpMk id="32" creationId="{5B22C2D3-E7E2-4D26-9146-27FB96F3D5A7}"/>
          </ac:cxnSpMkLst>
        </pc:cxnChg>
        <pc:cxnChg chg="add del mod">
          <ac:chgData name="Kuan Cheng" userId="85f134d9dbb33a9b" providerId="LiveId" clId="{62EB9446-0473-44B0-8B1A-0C7B75E71B85}" dt="2021-04-22T04:02:07.338" v="9"/>
          <ac:cxnSpMkLst>
            <pc:docMk/>
            <pc:sldMk cId="163007132" sldId="269"/>
            <ac:cxnSpMk id="33" creationId="{E98FC573-751B-43FB-86F4-22992D8BD3FA}"/>
          </ac:cxnSpMkLst>
        </pc:cxnChg>
        <pc:cxnChg chg="add del mod">
          <ac:chgData name="Kuan Cheng" userId="85f134d9dbb33a9b" providerId="LiveId" clId="{62EB9446-0473-44B0-8B1A-0C7B75E71B85}" dt="2021-04-22T04:02:07.338" v="9"/>
          <ac:cxnSpMkLst>
            <pc:docMk/>
            <pc:sldMk cId="163007132" sldId="269"/>
            <ac:cxnSpMk id="34" creationId="{EF5838CF-CFF7-4678-8E9A-8C3195F36AE1}"/>
          </ac:cxnSpMkLst>
        </pc:cxnChg>
        <pc:cxnChg chg="add del mod">
          <ac:chgData name="Kuan Cheng" userId="85f134d9dbb33a9b" providerId="LiveId" clId="{62EB9446-0473-44B0-8B1A-0C7B75E71B85}" dt="2021-04-22T04:02:07.338" v="9"/>
          <ac:cxnSpMkLst>
            <pc:docMk/>
            <pc:sldMk cId="163007132" sldId="269"/>
            <ac:cxnSpMk id="35" creationId="{6051CF5E-1B82-4342-A19E-BB0EC50BC675}"/>
          </ac:cxnSpMkLst>
        </pc:cxnChg>
        <pc:cxnChg chg="add del mod">
          <ac:chgData name="Kuan Cheng" userId="85f134d9dbb33a9b" providerId="LiveId" clId="{62EB9446-0473-44B0-8B1A-0C7B75E71B85}" dt="2021-04-22T04:02:07.338" v="9"/>
          <ac:cxnSpMkLst>
            <pc:docMk/>
            <pc:sldMk cId="163007132" sldId="269"/>
            <ac:cxnSpMk id="36" creationId="{5397B2E5-0526-4775-8894-E7DAA1189796}"/>
          </ac:cxnSpMkLst>
        </pc:cxnChg>
        <pc:cxnChg chg="add del mod">
          <ac:chgData name="Kuan Cheng" userId="85f134d9dbb33a9b" providerId="LiveId" clId="{62EB9446-0473-44B0-8B1A-0C7B75E71B85}" dt="2021-04-22T04:02:07.338" v="9"/>
          <ac:cxnSpMkLst>
            <pc:docMk/>
            <pc:sldMk cId="163007132" sldId="269"/>
            <ac:cxnSpMk id="37" creationId="{3B4F4708-3F72-472F-90A8-3EBCC352A821}"/>
          </ac:cxnSpMkLst>
        </pc:cxnChg>
      </pc:sldChg>
      <pc:sldChg chg="delSp modSp add mod modNotesTx">
        <pc:chgData name="Kuan Cheng" userId="85f134d9dbb33a9b" providerId="LiveId" clId="{62EB9446-0473-44B0-8B1A-0C7B75E71B85}" dt="2021-04-23T03:35:16.966" v="1087" actId="20577"/>
        <pc:sldMkLst>
          <pc:docMk/>
          <pc:sldMk cId="2641184431" sldId="270"/>
        </pc:sldMkLst>
        <pc:spChg chg="mod">
          <ac:chgData name="Kuan Cheng" userId="85f134d9dbb33a9b" providerId="LiveId" clId="{62EB9446-0473-44B0-8B1A-0C7B75E71B85}" dt="2021-04-22T04:02:15.866" v="11"/>
          <ac:spMkLst>
            <pc:docMk/>
            <pc:sldMk cId="2641184431" sldId="270"/>
            <ac:spMk id="2" creationId="{EE671DD5-E375-477C-9E48-724B030BC1C5}"/>
          </ac:spMkLst>
        </pc:spChg>
        <pc:spChg chg="mod">
          <ac:chgData name="Kuan Cheng" userId="85f134d9dbb33a9b" providerId="LiveId" clId="{62EB9446-0473-44B0-8B1A-0C7B75E71B85}" dt="2021-04-23T03:32:01.887" v="1035" actId="1076"/>
          <ac:spMkLst>
            <pc:docMk/>
            <pc:sldMk cId="2641184431" sldId="270"/>
            <ac:spMk id="6" creationId="{E3F00EC9-0A27-457D-8708-B98BC7344151}"/>
          </ac:spMkLst>
        </pc:spChg>
        <pc:spChg chg="mod">
          <ac:chgData name="Kuan Cheng" userId="85f134d9dbb33a9b" providerId="LiveId" clId="{62EB9446-0473-44B0-8B1A-0C7B75E71B85}" dt="2021-04-23T03:32:01.887" v="1035" actId="1076"/>
          <ac:spMkLst>
            <pc:docMk/>
            <pc:sldMk cId="2641184431" sldId="270"/>
            <ac:spMk id="7" creationId="{6A95C29A-90EA-44BE-9514-8B939A0957C7}"/>
          </ac:spMkLst>
        </pc:spChg>
        <pc:picChg chg="del mod">
          <ac:chgData name="Kuan Cheng" userId="85f134d9dbb33a9b" providerId="LiveId" clId="{62EB9446-0473-44B0-8B1A-0C7B75E71B85}" dt="2021-04-22T04:03:17.156" v="38" actId="478"/>
          <ac:picMkLst>
            <pc:docMk/>
            <pc:sldMk cId="2641184431" sldId="270"/>
            <ac:picMk id="4" creationId="{9F288EF4-5AB2-42E5-B519-07D6B78E429F}"/>
          </ac:picMkLst>
        </pc:picChg>
        <pc:picChg chg="mod ord">
          <ac:chgData name="Kuan Cheng" userId="85f134d9dbb33a9b" providerId="LiveId" clId="{62EB9446-0473-44B0-8B1A-0C7B75E71B85}" dt="2021-04-23T03:32:10.024" v="1036" actId="1076"/>
          <ac:picMkLst>
            <pc:docMk/>
            <pc:sldMk cId="2641184431" sldId="270"/>
            <ac:picMk id="4" creationId="{A083DC4A-CFCD-4E1E-8B3B-AB335FCDA093}"/>
          </ac:picMkLst>
        </pc:picChg>
        <pc:picChg chg="del mod">
          <ac:chgData name="Kuan Cheng" userId="85f134d9dbb33a9b" providerId="LiveId" clId="{62EB9446-0473-44B0-8B1A-0C7B75E71B85}" dt="2021-04-22T04:04:04.367" v="64" actId="478"/>
          <ac:picMkLst>
            <pc:docMk/>
            <pc:sldMk cId="2641184431" sldId="270"/>
            <ac:picMk id="5" creationId="{761E3E1C-1670-4829-BFD9-02B2A2195B82}"/>
          </ac:picMkLst>
        </pc:picChg>
        <pc:picChg chg="mod">
          <ac:chgData name="Kuan Cheng" userId="85f134d9dbb33a9b" providerId="LiveId" clId="{62EB9446-0473-44B0-8B1A-0C7B75E71B85}" dt="2021-04-23T03:32:01.887" v="1035" actId="1076"/>
          <ac:picMkLst>
            <pc:docMk/>
            <pc:sldMk cId="2641184431" sldId="270"/>
            <ac:picMk id="10" creationId="{5D9DC48D-32A4-4A7B-AF10-4343BDFF5D3D}"/>
          </ac:picMkLst>
        </pc:picChg>
        <pc:picChg chg="mod">
          <ac:chgData name="Kuan Cheng" userId="85f134d9dbb33a9b" providerId="LiveId" clId="{62EB9446-0473-44B0-8B1A-0C7B75E71B85}" dt="2021-04-23T03:32:01.887" v="1035" actId="1076"/>
          <ac:picMkLst>
            <pc:docMk/>
            <pc:sldMk cId="2641184431" sldId="270"/>
            <ac:picMk id="11" creationId="{C18726EB-4E90-4030-9489-ABBF42B77E7C}"/>
          </ac:picMkLst>
        </pc:picChg>
        <pc:picChg chg="mod">
          <ac:chgData name="Kuan Cheng" userId="85f134d9dbb33a9b" providerId="LiveId" clId="{62EB9446-0473-44B0-8B1A-0C7B75E71B85}" dt="2021-04-23T03:32:01.887" v="1035" actId="1076"/>
          <ac:picMkLst>
            <pc:docMk/>
            <pc:sldMk cId="2641184431" sldId="270"/>
            <ac:picMk id="12" creationId="{853F5C43-3DF3-4412-AFA7-1EDE7E1365F3}"/>
          </ac:picMkLst>
        </pc:picChg>
        <pc:picChg chg="mod">
          <ac:chgData name="Kuan Cheng" userId="85f134d9dbb33a9b" providerId="LiveId" clId="{62EB9446-0473-44B0-8B1A-0C7B75E71B85}" dt="2021-04-23T03:32:01.887" v="1035" actId="1076"/>
          <ac:picMkLst>
            <pc:docMk/>
            <pc:sldMk cId="2641184431" sldId="270"/>
            <ac:picMk id="13" creationId="{CF320A4A-3EB6-4D15-8655-AC28315B204E}"/>
          </ac:picMkLst>
        </pc:picChg>
        <pc:picChg chg="mod ord">
          <ac:chgData name="Kuan Cheng" userId="85f134d9dbb33a9b" providerId="LiveId" clId="{62EB9446-0473-44B0-8B1A-0C7B75E71B85}" dt="2021-04-22T04:03:17.155" v="37" actId="108"/>
          <ac:picMkLst>
            <pc:docMk/>
            <pc:sldMk cId="2641184431" sldId="270"/>
            <ac:picMk id="20" creationId="{B03D9E07-6472-4D08-85C2-29777A148175}"/>
          </ac:picMkLst>
        </pc:picChg>
        <pc:picChg chg="del mod ord">
          <ac:chgData name="Kuan Cheng" userId="85f134d9dbb33a9b" providerId="LiveId" clId="{62EB9446-0473-44B0-8B1A-0C7B75E71B85}" dt="2021-04-22T04:04:45.726" v="91" actId="478"/>
          <ac:picMkLst>
            <pc:docMk/>
            <pc:sldMk cId="2641184431" sldId="270"/>
            <ac:picMk id="22" creationId="{77C831F8-EE78-4685-BC9C-B02A650A8F70}"/>
          </ac:picMkLst>
        </pc:picChg>
        <pc:picChg chg="del mod ord">
          <ac:chgData name="Kuan Cheng" userId="85f134d9dbb33a9b" providerId="LiveId" clId="{62EB9446-0473-44B0-8B1A-0C7B75E71B85}" dt="2021-04-22T04:05:10.016" v="117" actId="478"/>
          <ac:picMkLst>
            <pc:docMk/>
            <pc:sldMk cId="2641184431" sldId="270"/>
            <ac:picMk id="24" creationId="{EC6AABC5-EE08-464D-BF16-792076F34EC4}"/>
          </ac:picMkLst>
        </pc:picChg>
        <pc:picChg chg="del mod ord">
          <ac:chgData name="Kuan Cheng" userId="85f134d9dbb33a9b" providerId="LiveId" clId="{62EB9446-0473-44B0-8B1A-0C7B75E71B85}" dt="2021-04-22T04:05:23.272" v="166" actId="478"/>
          <ac:picMkLst>
            <pc:docMk/>
            <pc:sldMk cId="2641184431" sldId="270"/>
            <ac:picMk id="26" creationId="{412C55D8-4EAB-4CDF-AC74-3490185C9752}"/>
          </ac:picMkLst>
        </pc:picChg>
        <pc:picChg chg="del mod ord">
          <ac:chgData name="Kuan Cheng" userId="85f134d9dbb33a9b" providerId="LiveId" clId="{62EB9446-0473-44B0-8B1A-0C7B75E71B85}" dt="2021-04-22T04:05:39.616" v="193" actId="478"/>
          <ac:picMkLst>
            <pc:docMk/>
            <pc:sldMk cId="2641184431" sldId="270"/>
            <ac:picMk id="28" creationId="{559038D9-1CC4-4D86-A8E5-07D4AFD4B996}"/>
          </ac:picMkLst>
        </pc:picChg>
        <pc:picChg chg="del mod ord">
          <ac:chgData name="Kuan Cheng" userId="85f134d9dbb33a9b" providerId="LiveId" clId="{62EB9446-0473-44B0-8B1A-0C7B75E71B85}" dt="2021-04-22T04:05:59.367" v="217" actId="478"/>
          <ac:picMkLst>
            <pc:docMk/>
            <pc:sldMk cId="2641184431" sldId="270"/>
            <ac:picMk id="30" creationId="{5A3B088C-97F3-452E-9F15-22BCDBC1A2A3}"/>
          </ac:picMkLst>
        </pc:picChg>
        <pc:picChg chg="del mod ord">
          <ac:chgData name="Kuan Cheng" userId="85f134d9dbb33a9b" providerId="LiveId" clId="{62EB9446-0473-44B0-8B1A-0C7B75E71B85}" dt="2021-04-23T03:31:53.152" v="1033" actId="478"/>
          <ac:picMkLst>
            <pc:docMk/>
            <pc:sldMk cId="2641184431" sldId="270"/>
            <ac:picMk id="32" creationId="{1FCD2EFC-4913-4950-B5D7-117A5BDC899A}"/>
          </ac:picMkLst>
        </pc:picChg>
        <pc:cxnChg chg="mod">
          <ac:chgData name="Kuan Cheng" userId="85f134d9dbb33a9b" providerId="LiveId" clId="{62EB9446-0473-44B0-8B1A-0C7B75E71B85}" dt="2021-04-23T03:32:01.887" v="1035" actId="1076"/>
          <ac:cxnSpMkLst>
            <pc:docMk/>
            <pc:sldMk cId="2641184431" sldId="270"/>
            <ac:cxnSpMk id="8" creationId="{E41DE159-3681-4B8D-A056-0621178C45C4}"/>
          </ac:cxnSpMkLst>
        </pc:cxnChg>
        <pc:cxnChg chg="mod">
          <ac:chgData name="Kuan Cheng" userId="85f134d9dbb33a9b" providerId="LiveId" clId="{62EB9446-0473-44B0-8B1A-0C7B75E71B85}" dt="2021-04-23T03:32:01.887" v="1035" actId="1076"/>
          <ac:cxnSpMkLst>
            <pc:docMk/>
            <pc:sldMk cId="2641184431" sldId="270"/>
            <ac:cxnSpMk id="9" creationId="{65C2C2CB-A404-44FE-9E96-7AF39E04D822}"/>
          </ac:cxnSpMkLst>
        </pc:cxnChg>
        <pc:cxnChg chg="mod">
          <ac:chgData name="Kuan Cheng" userId="85f134d9dbb33a9b" providerId="LiveId" clId="{62EB9446-0473-44B0-8B1A-0C7B75E71B85}" dt="2021-04-23T03:32:01.887" v="1035" actId="1076"/>
          <ac:cxnSpMkLst>
            <pc:docMk/>
            <pc:sldMk cId="2641184431" sldId="270"/>
            <ac:cxnSpMk id="14" creationId="{13BCDCB9-0959-47F9-863A-006E2CB7D52A}"/>
          </ac:cxnSpMkLst>
        </pc:cxnChg>
        <pc:cxnChg chg="mod">
          <ac:chgData name="Kuan Cheng" userId="85f134d9dbb33a9b" providerId="LiveId" clId="{62EB9446-0473-44B0-8B1A-0C7B75E71B85}" dt="2021-04-23T03:32:01.887" v="1035" actId="1076"/>
          <ac:cxnSpMkLst>
            <pc:docMk/>
            <pc:sldMk cId="2641184431" sldId="270"/>
            <ac:cxnSpMk id="15" creationId="{3DE34300-B288-400D-83E3-C9BB08A5CEE3}"/>
          </ac:cxnSpMkLst>
        </pc:cxnChg>
        <pc:cxnChg chg="mod">
          <ac:chgData name="Kuan Cheng" userId="85f134d9dbb33a9b" providerId="LiveId" clId="{62EB9446-0473-44B0-8B1A-0C7B75E71B85}" dt="2021-04-23T03:32:01.887" v="1035" actId="1076"/>
          <ac:cxnSpMkLst>
            <pc:docMk/>
            <pc:sldMk cId="2641184431" sldId="270"/>
            <ac:cxnSpMk id="16" creationId="{63BF0694-393D-4190-B171-3E3E61C2E875}"/>
          </ac:cxnSpMkLst>
        </pc:cxnChg>
        <pc:cxnChg chg="mod">
          <ac:chgData name="Kuan Cheng" userId="85f134d9dbb33a9b" providerId="LiveId" clId="{62EB9446-0473-44B0-8B1A-0C7B75E71B85}" dt="2021-04-23T03:32:01.887" v="1035" actId="1076"/>
          <ac:cxnSpMkLst>
            <pc:docMk/>
            <pc:sldMk cId="2641184431" sldId="270"/>
            <ac:cxnSpMk id="17" creationId="{154506E0-B4B4-4B12-AF5C-6C10D7E94CCC}"/>
          </ac:cxnSpMkLst>
        </pc:cxnChg>
        <pc:cxnChg chg="mod">
          <ac:chgData name="Kuan Cheng" userId="85f134d9dbb33a9b" providerId="LiveId" clId="{62EB9446-0473-44B0-8B1A-0C7B75E71B85}" dt="2021-04-23T03:32:01.887" v="1035" actId="1076"/>
          <ac:cxnSpMkLst>
            <pc:docMk/>
            <pc:sldMk cId="2641184431" sldId="270"/>
            <ac:cxnSpMk id="18" creationId="{51F587BD-2009-41B9-AF35-7F7B7E0B080E}"/>
          </ac:cxnSpMkLst>
        </pc:cxnChg>
        <pc:cxnChg chg="mod">
          <ac:chgData name="Kuan Cheng" userId="85f134d9dbb33a9b" providerId="LiveId" clId="{62EB9446-0473-44B0-8B1A-0C7B75E71B85}" dt="2021-04-23T03:32:01.887" v="1035" actId="1076"/>
          <ac:cxnSpMkLst>
            <pc:docMk/>
            <pc:sldMk cId="2641184431" sldId="270"/>
            <ac:cxnSpMk id="19" creationId="{548E0DAA-AAA2-4198-8A18-3AEEEC98F599}"/>
          </ac:cxnSpMkLst>
        </pc:cxnChg>
      </pc:sldChg>
      <pc:sldChg chg="delSp modSp new mod modAnim">
        <pc:chgData name="Kuan Cheng" userId="85f134d9dbb33a9b" providerId="LiveId" clId="{62EB9446-0473-44B0-8B1A-0C7B75E71B85}" dt="2021-04-23T03:32:24.891" v="1039"/>
        <pc:sldMkLst>
          <pc:docMk/>
          <pc:sldMk cId="223667052" sldId="271"/>
        </pc:sldMkLst>
        <pc:spChg chg="mod">
          <ac:chgData name="Kuan Cheng" userId="85f134d9dbb33a9b" providerId="LiveId" clId="{62EB9446-0473-44B0-8B1A-0C7B75E71B85}" dt="2021-04-22T04:06:10.207" v="243"/>
          <ac:spMkLst>
            <pc:docMk/>
            <pc:sldMk cId="223667052" sldId="271"/>
            <ac:spMk id="2" creationId="{701D546D-CA5A-4185-AAB7-A6D0436F10FD}"/>
          </ac:spMkLst>
        </pc:spChg>
        <pc:spChg chg="mod">
          <ac:chgData name="Kuan Cheng" userId="85f134d9dbb33a9b" providerId="LiveId" clId="{62EB9446-0473-44B0-8B1A-0C7B75E71B85}" dt="2021-04-22T04:07:46.568" v="274" actId="21"/>
          <ac:spMkLst>
            <pc:docMk/>
            <pc:sldMk cId="223667052" sldId="271"/>
            <ac:spMk id="3" creationId="{F409FD25-E8B3-425D-9DA3-C0C6461B01F9}"/>
          </ac:spMkLst>
        </pc:spChg>
        <pc:picChg chg="del mod">
          <ac:chgData name="Kuan Cheng" userId="85f134d9dbb33a9b" providerId="LiveId" clId="{62EB9446-0473-44B0-8B1A-0C7B75E71B85}" dt="2021-04-22T04:08:03.465" v="297" actId="478"/>
          <ac:picMkLst>
            <pc:docMk/>
            <pc:sldMk cId="223667052" sldId="271"/>
            <ac:picMk id="5" creationId="{0B52F955-20BA-4696-93F0-201AFB7D5F88}"/>
          </ac:picMkLst>
        </pc:picChg>
        <pc:picChg chg="del mod">
          <ac:chgData name="Kuan Cheng" userId="85f134d9dbb33a9b" providerId="LiveId" clId="{62EB9446-0473-44B0-8B1A-0C7B75E71B85}" dt="2021-04-22T04:07:54.334" v="285" actId="478"/>
          <ac:picMkLst>
            <pc:docMk/>
            <pc:sldMk cId="223667052" sldId="271"/>
            <ac:picMk id="7" creationId="{5E6F81DE-286F-4948-8624-DB9278991FEE}"/>
          </ac:picMkLst>
        </pc:picChg>
        <pc:picChg chg="mod ord">
          <ac:chgData name="Kuan Cheng" userId="85f134d9dbb33a9b" providerId="LiveId" clId="{62EB9446-0473-44B0-8B1A-0C7B75E71B85}" dt="2021-04-22T04:08:06.339" v="299" actId="1076"/>
          <ac:picMkLst>
            <pc:docMk/>
            <pc:sldMk cId="223667052" sldId="271"/>
            <ac:picMk id="9" creationId="{99FE159F-B66C-4CBE-B074-3C0F527F64E3}"/>
          </ac:picMkLst>
        </pc:picChg>
        <pc:picChg chg="mod ord">
          <ac:chgData name="Kuan Cheng" userId="85f134d9dbb33a9b" providerId="LiveId" clId="{62EB9446-0473-44B0-8B1A-0C7B75E71B85}" dt="2021-04-22T04:08:04.880" v="298" actId="1076"/>
          <ac:picMkLst>
            <pc:docMk/>
            <pc:sldMk cId="223667052" sldId="271"/>
            <ac:picMk id="11" creationId="{8B65196D-2DC1-46DD-B28A-A3092540F710}"/>
          </ac:picMkLst>
        </pc:picChg>
        <pc:picChg chg="mod">
          <ac:chgData name="Kuan Cheng" userId="85f134d9dbb33a9b" providerId="LiveId" clId="{62EB9446-0473-44B0-8B1A-0C7B75E71B85}" dt="2021-04-22T04:08:32.531" v="306" actId="1076"/>
          <ac:picMkLst>
            <pc:docMk/>
            <pc:sldMk cId="223667052" sldId="271"/>
            <ac:picMk id="13" creationId="{8D8AE3CE-A842-48C3-9648-3147B01B1CDA}"/>
          </ac:picMkLst>
        </pc:picChg>
      </pc:sldChg>
      <pc:sldChg chg="modSp new mod modAnim">
        <pc:chgData name="Kuan Cheng" userId="85f134d9dbb33a9b" providerId="LiveId" clId="{62EB9446-0473-44B0-8B1A-0C7B75E71B85}" dt="2021-04-23T03:32:52.277" v="1040"/>
        <pc:sldMkLst>
          <pc:docMk/>
          <pc:sldMk cId="3900775668" sldId="272"/>
        </pc:sldMkLst>
        <pc:spChg chg="mod">
          <ac:chgData name="Kuan Cheng" userId="85f134d9dbb33a9b" providerId="LiveId" clId="{62EB9446-0473-44B0-8B1A-0C7B75E71B85}" dt="2021-04-22T04:08:42.962" v="308"/>
          <ac:spMkLst>
            <pc:docMk/>
            <pc:sldMk cId="3900775668" sldId="272"/>
            <ac:spMk id="2" creationId="{042F7A6F-A897-4E72-AEE0-B13434C74222}"/>
          </ac:spMkLst>
        </pc:spChg>
        <pc:spChg chg="mod">
          <ac:chgData name="Kuan Cheng" userId="85f134d9dbb33a9b" providerId="LiveId" clId="{62EB9446-0473-44B0-8B1A-0C7B75E71B85}" dt="2021-04-22T04:09:32.133" v="323" actId="6549"/>
          <ac:spMkLst>
            <pc:docMk/>
            <pc:sldMk cId="3900775668" sldId="272"/>
            <ac:spMk id="3" creationId="{0E5D6615-0753-4C8D-A3DB-2EFF1DCD1F1B}"/>
          </ac:spMkLst>
        </pc:spChg>
      </pc:sldChg>
      <pc:sldChg chg="modSp new mod modAnim modNotesTx">
        <pc:chgData name="Kuan Cheng" userId="85f134d9dbb33a9b" providerId="LiveId" clId="{62EB9446-0473-44B0-8B1A-0C7B75E71B85}" dt="2021-04-23T03:37:23.948" v="1110" actId="20577"/>
        <pc:sldMkLst>
          <pc:docMk/>
          <pc:sldMk cId="3334030520" sldId="273"/>
        </pc:sldMkLst>
        <pc:spChg chg="mod">
          <ac:chgData name="Kuan Cheng" userId="85f134d9dbb33a9b" providerId="LiveId" clId="{62EB9446-0473-44B0-8B1A-0C7B75E71B85}" dt="2021-04-22T04:10:05.625" v="325"/>
          <ac:spMkLst>
            <pc:docMk/>
            <pc:sldMk cId="3334030520" sldId="273"/>
            <ac:spMk id="2" creationId="{51189139-5CC7-4F76-BB58-9085E301952E}"/>
          </ac:spMkLst>
        </pc:spChg>
        <pc:spChg chg="mod">
          <ac:chgData name="Kuan Cheng" userId="85f134d9dbb33a9b" providerId="LiveId" clId="{62EB9446-0473-44B0-8B1A-0C7B75E71B85}" dt="2021-04-22T04:10:34.175" v="335" actId="20577"/>
          <ac:spMkLst>
            <pc:docMk/>
            <pc:sldMk cId="3334030520" sldId="273"/>
            <ac:spMk id="3" creationId="{FBE63779-48FB-443D-B7BC-4868B8CBE7F5}"/>
          </ac:spMkLst>
        </pc:spChg>
      </pc:sldChg>
      <pc:sldChg chg="modSp new mod modAnim">
        <pc:chgData name="Kuan Cheng" userId="85f134d9dbb33a9b" providerId="LiveId" clId="{62EB9446-0473-44B0-8B1A-0C7B75E71B85}" dt="2021-04-23T03:36:57.995" v="1089"/>
        <pc:sldMkLst>
          <pc:docMk/>
          <pc:sldMk cId="3027201801" sldId="274"/>
        </pc:sldMkLst>
        <pc:spChg chg="mod">
          <ac:chgData name="Kuan Cheng" userId="85f134d9dbb33a9b" providerId="LiveId" clId="{62EB9446-0473-44B0-8B1A-0C7B75E71B85}" dt="2021-04-22T04:10:44.792" v="337"/>
          <ac:spMkLst>
            <pc:docMk/>
            <pc:sldMk cId="3027201801" sldId="274"/>
            <ac:spMk id="2" creationId="{405F273C-373C-483E-A183-FF90A9A0A096}"/>
          </ac:spMkLst>
        </pc:spChg>
        <pc:spChg chg="mod">
          <ac:chgData name="Kuan Cheng" userId="85f134d9dbb33a9b" providerId="LiveId" clId="{62EB9446-0473-44B0-8B1A-0C7B75E71B85}" dt="2021-04-22T04:11:03.685" v="346"/>
          <ac:spMkLst>
            <pc:docMk/>
            <pc:sldMk cId="3027201801" sldId="274"/>
            <ac:spMk id="3" creationId="{E3F19A78-6149-4D6C-A3BD-D30101578DDA}"/>
          </ac:spMkLst>
        </pc:spChg>
      </pc:sldChg>
      <pc:sldChg chg="modSp new mod modAnim modNotesTx">
        <pc:chgData name="Kuan Cheng" userId="85f134d9dbb33a9b" providerId="LiveId" clId="{62EB9446-0473-44B0-8B1A-0C7B75E71B85}" dt="2021-04-23T03:50:56.595" v="1167" actId="20577"/>
        <pc:sldMkLst>
          <pc:docMk/>
          <pc:sldMk cId="189828590" sldId="275"/>
        </pc:sldMkLst>
        <pc:spChg chg="mod">
          <ac:chgData name="Kuan Cheng" userId="85f134d9dbb33a9b" providerId="LiveId" clId="{62EB9446-0473-44B0-8B1A-0C7B75E71B85}" dt="2021-04-22T04:11:13.365" v="348"/>
          <ac:spMkLst>
            <pc:docMk/>
            <pc:sldMk cId="189828590" sldId="275"/>
            <ac:spMk id="2" creationId="{CAB16B15-FDD3-499B-95C8-2222ABA103C4}"/>
          </ac:spMkLst>
        </pc:spChg>
        <pc:spChg chg="mod">
          <ac:chgData name="Kuan Cheng" userId="85f134d9dbb33a9b" providerId="LiveId" clId="{62EB9446-0473-44B0-8B1A-0C7B75E71B85}" dt="2021-04-22T04:11:39.166" v="361" actId="20577"/>
          <ac:spMkLst>
            <pc:docMk/>
            <pc:sldMk cId="189828590" sldId="275"/>
            <ac:spMk id="3" creationId="{C6A3D4EF-51E8-4F2E-95BC-9ABD0C2455DD}"/>
          </ac:spMkLst>
        </pc:spChg>
      </pc:sldChg>
      <pc:sldChg chg="modSp new mod modAnim">
        <pc:chgData name="Kuan Cheng" userId="85f134d9dbb33a9b" providerId="LiveId" clId="{62EB9446-0473-44B0-8B1A-0C7B75E71B85}" dt="2021-04-23T03:59:44.532" v="1168"/>
        <pc:sldMkLst>
          <pc:docMk/>
          <pc:sldMk cId="1391662030" sldId="276"/>
        </pc:sldMkLst>
        <pc:spChg chg="mod">
          <ac:chgData name="Kuan Cheng" userId="85f134d9dbb33a9b" providerId="LiveId" clId="{62EB9446-0473-44B0-8B1A-0C7B75E71B85}" dt="2021-04-22T04:11:47.773" v="363"/>
          <ac:spMkLst>
            <pc:docMk/>
            <pc:sldMk cId="1391662030" sldId="276"/>
            <ac:spMk id="2" creationId="{0BBE7858-4B72-4297-B344-15286BD60A2A}"/>
          </ac:spMkLst>
        </pc:spChg>
        <pc:spChg chg="mod">
          <ac:chgData name="Kuan Cheng" userId="85f134d9dbb33a9b" providerId="LiveId" clId="{62EB9446-0473-44B0-8B1A-0C7B75E71B85}" dt="2021-04-22T04:24:53.897" v="524" actId="27636"/>
          <ac:spMkLst>
            <pc:docMk/>
            <pc:sldMk cId="1391662030" sldId="276"/>
            <ac:spMk id="3" creationId="{5E9E4E50-E8FE-4B71-8A88-DB668FAEE250}"/>
          </ac:spMkLst>
        </pc:spChg>
      </pc:sldChg>
      <pc:sldChg chg="modSp new mod modAnim">
        <pc:chgData name="Kuan Cheng" userId="85f134d9dbb33a9b" providerId="LiveId" clId="{62EB9446-0473-44B0-8B1A-0C7B75E71B85}" dt="2021-04-23T03:59:52.504" v="1169"/>
        <pc:sldMkLst>
          <pc:docMk/>
          <pc:sldMk cId="4011369820" sldId="277"/>
        </pc:sldMkLst>
        <pc:spChg chg="mod">
          <ac:chgData name="Kuan Cheng" userId="85f134d9dbb33a9b" providerId="LiveId" clId="{62EB9446-0473-44B0-8B1A-0C7B75E71B85}" dt="2021-04-22T04:13:34.460" v="405"/>
          <ac:spMkLst>
            <pc:docMk/>
            <pc:sldMk cId="4011369820" sldId="277"/>
            <ac:spMk id="2" creationId="{6C0479E6-1A0E-4052-B314-E7604BD7483E}"/>
          </ac:spMkLst>
        </pc:spChg>
        <pc:spChg chg="mod">
          <ac:chgData name="Kuan Cheng" userId="85f134d9dbb33a9b" providerId="LiveId" clId="{62EB9446-0473-44B0-8B1A-0C7B75E71B85}" dt="2021-04-22T04:26:15.302" v="532" actId="15"/>
          <ac:spMkLst>
            <pc:docMk/>
            <pc:sldMk cId="4011369820" sldId="277"/>
            <ac:spMk id="3" creationId="{444B7122-88F3-4EB3-AA86-F09AAEAEDB52}"/>
          </ac:spMkLst>
        </pc:spChg>
      </pc:sldChg>
      <pc:sldChg chg="addSp delSp modSp new mod modAnim">
        <pc:chgData name="Kuan Cheng" userId="85f134d9dbb33a9b" providerId="LiveId" clId="{62EB9446-0473-44B0-8B1A-0C7B75E71B85}" dt="2021-04-22T04:31:42.317" v="560" actId="12"/>
        <pc:sldMkLst>
          <pc:docMk/>
          <pc:sldMk cId="1688476839" sldId="278"/>
        </pc:sldMkLst>
        <pc:spChg chg="mod">
          <ac:chgData name="Kuan Cheng" userId="85f134d9dbb33a9b" providerId="LiveId" clId="{62EB9446-0473-44B0-8B1A-0C7B75E71B85}" dt="2021-04-22T04:23:37.275" v="515" actId="20577"/>
          <ac:spMkLst>
            <pc:docMk/>
            <pc:sldMk cId="1688476839" sldId="278"/>
            <ac:spMk id="2" creationId="{9D446E8F-D7AB-473B-A3BB-C1FD38E1D88F}"/>
          </ac:spMkLst>
        </pc:spChg>
        <pc:spChg chg="mod">
          <ac:chgData name="Kuan Cheng" userId="85f134d9dbb33a9b" providerId="LiveId" clId="{62EB9446-0473-44B0-8B1A-0C7B75E71B85}" dt="2021-04-22T04:31:42.317" v="560" actId="12"/>
          <ac:spMkLst>
            <pc:docMk/>
            <pc:sldMk cId="1688476839" sldId="278"/>
            <ac:spMk id="3" creationId="{EA41D82C-9A33-40F0-9CE7-5F25C6679A99}"/>
          </ac:spMkLst>
        </pc:spChg>
        <pc:picChg chg="add mod">
          <ac:chgData name="Kuan Cheng" userId="85f134d9dbb33a9b" providerId="LiveId" clId="{62EB9446-0473-44B0-8B1A-0C7B75E71B85}" dt="2021-04-22T04:17:55.384" v="416" actId="1076"/>
          <ac:picMkLst>
            <pc:docMk/>
            <pc:sldMk cId="1688476839" sldId="278"/>
            <ac:picMk id="4" creationId="{3BAD5B3B-E080-4B9B-83C7-F40A6DFCE6F1}"/>
          </ac:picMkLst>
        </pc:picChg>
        <pc:picChg chg="add del mod">
          <ac:chgData name="Kuan Cheng" userId="85f134d9dbb33a9b" providerId="LiveId" clId="{62EB9446-0473-44B0-8B1A-0C7B75E71B85}" dt="2021-04-22T04:19:27.422" v="438" actId="478"/>
          <ac:picMkLst>
            <pc:docMk/>
            <pc:sldMk cId="1688476839" sldId="278"/>
            <ac:picMk id="5" creationId="{CE81A9E6-99DA-4D55-BA47-1EB7B591839A}"/>
          </ac:picMkLst>
        </pc:picChg>
        <pc:picChg chg="del mod ord">
          <ac:chgData name="Kuan Cheng" userId="85f134d9dbb33a9b" providerId="LiveId" clId="{62EB9446-0473-44B0-8B1A-0C7B75E71B85}" dt="2021-04-22T04:19:45.229" v="450" actId="478"/>
          <ac:picMkLst>
            <pc:docMk/>
            <pc:sldMk cId="1688476839" sldId="278"/>
            <ac:picMk id="7" creationId="{539F9195-DBD2-4992-AD71-598E66E0A17B}"/>
          </ac:picMkLst>
        </pc:picChg>
        <pc:picChg chg="del mod ord">
          <ac:chgData name="Kuan Cheng" userId="85f134d9dbb33a9b" providerId="LiveId" clId="{62EB9446-0473-44B0-8B1A-0C7B75E71B85}" dt="2021-04-22T04:19:58.666" v="462" actId="478"/>
          <ac:picMkLst>
            <pc:docMk/>
            <pc:sldMk cId="1688476839" sldId="278"/>
            <ac:picMk id="9" creationId="{B91A4371-CD9D-4FEB-A3C8-9C6822BD3D51}"/>
          </ac:picMkLst>
        </pc:picChg>
        <pc:picChg chg="del mod ord">
          <ac:chgData name="Kuan Cheng" userId="85f134d9dbb33a9b" providerId="LiveId" clId="{62EB9446-0473-44B0-8B1A-0C7B75E71B85}" dt="2021-04-22T04:20:22.953" v="474" actId="478"/>
          <ac:picMkLst>
            <pc:docMk/>
            <pc:sldMk cId="1688476839" sldId="278"/>
            <ac:picMk id="11" creationId="{AC2773B4-0D75-48F6-A999-B488F883F414}"/>
          </ac:picMkLst>
        </pc:picChg>
        <pc:picChg chg="del mod ord">
          <ac:chgData name="Kuan Cheng" userId="85f134d9dbb33a9b" providerId="LiveId" clId="{62EB9446-0473-44B0-8B1A-0C7B75E71B85}" dt="2021-04-22T04:21:07.660" v="487" actId="478"/>
          <ac:picMkLst>
            <pc:docMk/>
            <pc:sldMk cId="1688476839" sldId="278"/>
            <ac:picMk id="13" creationId="{8F52FE71-3C9C-45E8-9D80-F56D8A159FF2}"/>
          </ac:picMkLst>
        </pc:picChg>
        <pc:picChg chg="mod ord">
          <ac:chgData name="Kuan Cheng" userId="85f134d9dbb33a9b" providerId="LiveId" clId="{62EB9446-0473-44B0-8B1A-0C7B75E71B85}" dt="2021-04-22T04:21:07.659" v="486" actId="108"/>
          <ac:picMkLst>
            <pc:docMk/>
            <pc:sldMk cId="1688476839" sldId="278"/>
            <ac:picMk id="15" creationId="{F148DD62-2A4B-4CF2-8990-35ECE5721A02}"/>
          </ac:picMkLst>
        </pc:picChg>
        <pc:picChg chg="del mod">
          <ac:chgData name="Kuan Cheng" userId="85f134d9dbb33a9b" providerId="LiveId" clId="{62EB9446-0473-44B0-8B1A-0C7B75E71B85}" dt="2021-04-22T04:22:12.557" v="504" actId="478"/>
          <ac:picMkLst>
            <pc:docMk/>
            <pc:sldMk cId="1688476839" sldId="278"/>
            <ac:picMk id="17" creationId="{366B475D-FD81-4731-ABDF-76E113424E44}"/>
          </ac:picMkLst>
        </pc:picChg>
        <pc:picChg chg="del mod ord">
          <ac:chgData name="Kuan Cheng" userId="85f134d9dbb33a9b" providerId="LiveId" clId="{62EB9446-0473-44B0-8B1A-0C7B75E71B85}" dt="2021-04-22T04:24:24.137" v="519" actId="21"/>
          <ac:picMkLst>
            <pc:docMk/>
            <pc:sldMk cId="1688476839" sldId="278"/>
            <ac:picMk id="19" creationId="{6F6B2B79-7758-42C4-A041-E827AD1B3625}"/>
          </ac:picMkLst>
        </pc:picChg>
        <pc:picChg chg="add mod">
          <ac:chgData name="Kuan Cheng" userId="85f134d9dbb33a9b" providerId="LiveId" clId="{62EB9446-0473-44B0-8B1A-0C7B75E71B85}" dt="2021-04-22T04:26:28.937" v="538" actId="1076"/>
          <ac:picMkLst>
            <pc:docMk/>
            <pc:sldMk cId="1688476839" sldId="278"/>
            <ac:picMk id="20" creationId="{1B6E1390-E5EB-4CF6-A6B5-8EB67E7BC1C7}"/>
          </ac:picMkLst>
        </pc:picChg>
        <pc:picChg chg="del mod">
          <ac:chgData name="Kuan Cheng" userId="85f134d9dbb33a9b" providerId="LiveId" clId="{62EB9446-0473-44B0-8B1A-0C7B75E71B85}" dt="2021-04-22T04:30:14.034" v="557" actId="478"/>
          <ac:picMkLst>
            <pc:docMk/>
            <pc:sldMk cId="1688476839" sldId="278"/>
            <ac:picMk id="22" creationId="{AFBF0401-5AC1-4D38-A0FD-0AA9790EA54A}"/>
          </ac:picMkLst>
        </pc:picChg>
        <pc:picChg chg="mod ord">
          <ac:chgData name="Kuan Cheng" userId="85f134d9dbb33a9b" providerId="LiveId" clId="{62EB9446-0473-44B0-8B1A-0C7B75E71B85}" dt="2021-04-22T04:30:18.742" v="558" actId="1076"/>
          <ac:picMkLst>
            <pc:docMk/>
            <pc:sldMk cId="1688476839" sldId="278"/>
            <ac:picMk id="24" creationId="{0C0A593C-C21C-4E09-A796-C6F2275F88A1}"/>
          </ac:picMkLst>
        </pc:picChg>
      </pc:sldChg>
      <pc:sldChg chg="addSp delSp modSp new del mod">
        <pc:chgData name="Kuan Cheng" userId="85f134d9dbb33a9b" providerId="LiveId" clId="{62EB9446-0473-44B0-8B1A-0C7B75E71B85}" dt="2021-04-22T04:26:30.578" v="539" actId="47"/>
        <pc:sldMkLst>
          <pc:docMk/>
          <pc:sldMk cId="1688109120" sldId="279"/>
        </pc:sldMkLst>
        <pc:spChg chg="mod">
          <ac:chgData name="Kuan Cheng" userId="85f134d9dbb33a9b" providerId="LiveId" clId="{62EB9446-0473-44B0-8B1A-0C7B75E71B85}" dt="2021-04-22T04:26:19.387" v="533" actId="21"/>
          <ac:spMkLst>
            <pc:docMk/>
            <pc:sldMk cId="1688109120" sldId="279"/>
            <ac:spMk id="3" creationId="{421837D5-5828-46F5-9FDD-5AA4D00DF599}"/>
          </ac:spMkLst>
        </pc:spChg>
        <pc:picChg chg="add del mod">
          <ac:chgData name="Kuan Cheng" userId="85f134d9dbb33a9b" providerId="LiveId" clId="{62EB9446-0473-44B0-8B1A-0C7B75E71B85}" dt="2021-04-22T04:26:24.589" v="536" actId="21"/>
          <ac:picMkLst>
            <pc:docMk/>
            <pc:sldMk cId="1688109120" sldId="279"/>
            <ac:picMk id="4" creationId="{0E56E26D-6154-4574-89D4-114A54141D49}"/>
          </ac:picMkLst>
        </pc:picChg>
      </pc:sldChg>
      <pc:sldChg chg="addSp modSp new mod modAnim">
        <pc:chgData name="Kuan Cheng" userId="85f134d9dbb33a9b" providerId="LiveId" clId="{62EB9446-0473-44B0-8B1A-0C7B75E71B85}" dt="2021-04-23T04:01:11.507" v="1176" actId="20577"/>
        <pc:sldMkLst>
          <pc:docMk/>
          <pc:sldMk cId="2593295361" sldId="279"/>
        </pc:sldMkLst>
        <pc:spChg chg="mod">
          <ac:chgData name="Kuan Cheng" userId="85f134d9dbb33a9b" providerId="LiveId" clId="{62EB9446-0473-44B0-8B1A-0C7B75E71B85}" dt="2021-04-22T04:31:32.836" v="559"/>
          <ac:spMkLst>
            <pc:docMk/>
            <pc:sldMk cId="2593295361" sldId="279"/>
            <ac:spMk id="2" creationId="{87B2D1AE-0463-4448-878D-44FC454B824A}"/>
          </ac:spMkLst>
        </pc:spChg>
        <pc:spChg chg="mod">
          <ac:chgData name="Kuan Cheng" userId="85f134d9dbb33a9b" providerId="LiveId" clId="{62EB9446-0473-44B0-8B1A-0C7B75E71B85}" dt="2021-04-23T04:01:11.507" v="1176" actId="20577"/>
          <ac:spMkLst>
            <pc:docMk/>
            <pc:sldMk cId="2593295361" sldId="279"/>
            <ac:spMk id="3" creationId="{7570D281-97CD-44AC-9B85-0450384FFFE0}"/>
          </ac:spMkLst>
        </pc:spChg>
        <pc:picChg chg="add mod">
          <ac:chgData name="Kuan Cheng" userId="85f134d9dbb33a9b" providerId="LiveId" clId="{62EB9446-0473-44B0-8B1A-0C7B75E71B85}" dt="2021-04-22T04:31:57.481" v="563" actId="1076"/>
          <ac:picMkLst>
            <pc:docMk/>
            <pc:sldMk cId="2593295361" sldId="279"/>
            <ac:picMk id="4" creationId="{B7D97350-7D30-47D5-951B-146E96BCFC65}"/>
          </ac:picMkLst>
        </pc:picChg>
      </pc:sldChg>
      <pc:sldChg chg="modSp new mod modAnim">
        <pc:chgData name="Kuan Cheng" userId="85f134d9dbb33a9b" providerId="LiveId" clId="{62EB9446-0473-44B0-8B1A-0C7B75E71B85}" dt="2021-04-23T04:01:18.854" v="1177"/>
        <pc:sldMkLst>
          <pc:docMk/>
          <pc:sldMk cId="2073706794" sldId="280"/>
        </pc:sldMkLst>
        <pc:spChg chg="mod">
          <ac:chgData name="Kuan Cheng" userId="85f134d9dbb33a9b" providerId="LiveId" clId="{62EB9446-0473-44B0-8B1A-0C7B75E71B85}" dt="2021-04-22T04:55:42.243" v="887" actId="20577"/>
          <ac:spMkLst>
            <pc:docMk/>
            <pc:sldMk cId="2073706794" sldId="280"/>
            <ac:spMk id="2" creationId="{4555735C-F984-419E-8CA7-4080EB6B6728}"/>
          </ac:spMkLst>
        </pc:spChg>
        <pc:spChg chg="mod">
          <ac:chgData name="Kuan Cheng" userId="85f134d9dbb33a9b" providerId="LiveId" clId="{62EB9446-0473-44B0-8B1A-0C7B75E71B85}" dt="2021-04-22T04:32:36.583" v="580"/>
          <ac:spMkLst>
            <pc:docMk/>
            <pc:sldMk cId="2073706794" sldId="280"/>
            <ac:spMk id="3" creationId="{4A085F9A-87C3-4930-9A1A-1E2A02B00171}"/>
          </ac:spMkLst>
        </pc:spChg>
      </pc:sldChg>
      <pc:sldChg chg="addSp delSp modSp new mod modAnim">
        <pc:chgData name="Kuan Cheng" userId="85f134d9dbb33a9b" providerId="LiveId" clId="{62EB9446-0473-44B0-8B1A-0C7B75E71B85}" dt="2021-04-23T04:03:01.956" v="1181"/>
        <pc:sldMkLst>
          <pc:docMk/>
          <pc:sldMk cId="3299651922" sldId="281"/>
        </pc:sldMkLst>
        <pc:spChg chg="mod">
          <ac:chgData name="Kuan Cheng" userId="85f134d9dbb33a9b" providerId="LiveId" clId="{62EB9446-0473-44B0-8B1A-0C7B75E71B85}" dt="2021-04-22T04:55:53.646" v="898" actId="20577"/>
          <ac:spMkLst>
            <pc:docMk/>
            <pc:sldMk cId="3299651922" sldId="281"/>
            <ac:spMk id="2" creationId="{29054CC9-0003-448B-BDD5-31D9788646E6}"/>
          </ac:spMkLst>
        </pc:spChg>
        <pc:spChg chg="del mod">
          <ac:chgData name="Kuan Cheng" userId="85f134d9dbb33a9b" providerId="LiveId" clId="{62EB9446-0473-44B0-8B1A-0C7B75E71B85}" dt="2021-04-22T04:35:46.377" v="613" actId="478"/>
          <ac:spMkLst>
            <pc:docMk/>
            <pc:sldMk cId="3299651922" sldId="281"/>
            <ac:spMk id="3" creationId="{0BFCF2DD-C477-44C0-A423-35386D01D698}"/>
          </ac:spMkLst>
        </pc:spChg>
        <pc:spChg chg="add del mod">
          <ac:chgData name="Kuan Cheng" userId="85f134d9dbb33a9b" providerId="LiveId" clId="{62EB9446-0473-44B0-8B1A-0C7B75E71B85}" dt="2021-04-22T04:36:58.623" v="624" actId="478"/>
          <ac:spMkLst>
            <pc:docMk/>
            <pc:sldMk cId="3299651922" sldId="281"/>
            <ac:spMk id="5" creationId="{EC201E8D-6CFB-4F6E-AE0B-A27CA9646E54}"/>
          </ac:spMkLst>
        </pc:spChg>
        <pc:picChg chg="del mod">
          <ac:chgData name="Kuan Cheng" userId="85f134d9dbb33a9b" providerId="LiveId" clId="{62EB9446-0473-44B0-8B1A-0C7B75E71B85}" dt="2021-04-22T04:49:53.948" v="776" actId="478"/>
          <ac:picMkLst>
            <pc:docMk/>
            <pc:sldMk cId="3299651922" sldId="281"/>
            <ac:picMk id="7" creationId="{47DF27DB-95F8-4177-B223-AB8E849206B4}"/>
          </ac:picMkLst>
        </pc:picChg>
        <pc:picChg chg="del mod">
          <ac:chgData name="Kuan Cheng" userId="85f134d9dbb33a9b" providerId="LiveId" clId="{62EB9446-0473-44B0-8B1A-0C7B75E71B85}" dt="2021-04-22T04:39:58.217" v="651" actId="478"/>
          <ac:picMkLst>
            <pc:docMk/>
            <pc:sldMk cId="3299651922" sldId="281"/>
            <ac:picMk id="9" creationId="{ADD5ABFC-976C-4772-B118-B6FB662DDFA4}"/>
          </ac:picMkLst>
        </pc:picChg>
        <pc:picChg chg="del mod">
          <ac:chgData name="Kuan Cheng" userId="85f134d9dbb33a9b" providerId="LiveId" clId="{62EB9446-0473-44B0-8B1A-0C7B75E71B85}" dt="2021-04-22T04:40:11.013" v="663" actId="478"/>
          <ac:picMkLst>
            <pc:docMk/>
            <pc:sldMk cId="3299651922" sldId="281"/>
            <ac:picMk id="11" creationId="{09C74BB4-8037-4E5C-9446-503B69D67890}"/>
          </ac:picMkLst>
        </pc:picChg>
        <pc:picChg chg="mod ord">
          <ac:chgData name="Kuan Cheng" userId="85f134d9dbb33a9b" providerId="LiveId" clId="{62EB9446-0473-44B0-8B1A-0C7B75E71B85}" dt="2021-04-22T04:40:18.385" v="664" actId="1076"/>
          <ac:picMkLst>
            <pc:docMk/>
            <pc:sldMk cId="3299651922" sldId="281"/>
            <ac:picMk id="13" creationId="{2A04505E-1CC8-4EAA-9992-20D02F342CAB}"/>
          </ac:picMkLst>
        </pc:picChg>
        <pc:picChg chg="mod ord">
          <ac:chgData name="Kuan Cheng" userId="85f134d9dbb33a9b" providerId="LiveId" clId="{62EB9446-0473-44B0-8B1A-0C7B75E71B85}" dt="2021-04-22T04:41:00.116" v="672" actId="1076"/>
          <ac:picMkLst>
            <pc:docMk/>
            <pc:sldMk cId="3299651922" sldId="281"/>
            <ac:picMk id="15" creationId="{56EC84C3-5DE4-491B-AEFD-C2D28A491BB6}"/>
          </ac:picMkLst>
        </pc:picChg>
        <pc:picChg chg="mod">
          <ac:chgData name="Kuan Cheng" userId="85f134d9dbb33a9b" providerId="LiveId" clId="{62EB9446-0473-44B0-8B1A-0C7B75E71B85}" dt="2021-04-22T04:41:18.422" v="676" actId="1076"/>
          <ac:picMkLst>
            <pc:docMk/>
            <pc:sldMk cId="3299651922" sldId="281"/>
            <ac:picMk id="17" creationId="{F1A6C395-3B02-4395-BA90-1DBDDC251EBC}"/>
          </ac:picMkLst>
        </pc:picChg>
        <pc:picChg chg="mod ord">
          <ac:chgData name="Kuan Cheng" userId="85f134d9dbb33a9b" providerId="LiveId" clId="{62EB9446-0473-44B0-8B1A-0C7B75E71B85}" dt="2021-04-22T04:49:53.946" v="775" actId="108"/>
          <ac:picMkLst>
            <pc:docMk/>
            <pc:sldMk cId="3299651922" sldId="281"/>
            <ac:picMk id="19" creationId="{BCBEEC5D-03EB-46E5-9E7F-5E197B4041EA}"/>
          </ac:picMkLst>
        </pc:picChg>
      </pc:sldChg>
      <pc:sldChg chg="addSp delSp modSp new mod delAnim modAnim">
        <pc:chgData name="Kuan Cheng" userId="85f134d9dbb33a9b" providerId="LiveId" clId="{62EB9446-0473-44B0-8B1A-0C7B75E71B85}" dt="2021-04-23T04:21:51.767" v="1323"/>
        <pc:sldMkLst>
          <pc:docMk/>
          <pc:sldMk cId="2100508827" sldId="282"/>
        </pc:sldMkLst>
        <pc:spChg chg="mod">
          <ac:chgData name="Kuan Cheng" userId="85f134d9dbb33a9b" providerId="LiveId" clId="{62EB9446-0473-44B0-8B1A-0C7B75E71B85}" dt="2021-04-22T04:55:56.966" v="899"/>
          <ac:spMkLst>
            <pc:docMk/>
            <pc:sldMk cId="2100508827" sldId="282"/>
            <ac:spMk id="2" creationId="{CA14AFB1-C3F2-4865-B052-89A97E4ABE42}"/>
          </ac:spMkLst>
        </pc:spChg>
        <pc:spChg chg="del mod">
          <ac:chgData name="Kuan Cheng" userId="85f134d9dbb33a9b" providerId="LiveId" clId="{62EB9446-0473-44B0-8B1A-0C7B75E71B85}" dt="2021-04-22T04:46:02.982" v="709" actId="478"/>
          <ac:spMkLst>
            <pc:docMk/>
            <pc:sldMk cId="2100508827" sldId="282"/>
            <ac:spMk id="3" creationId="{C8C102F1-3F5F-492B-ACC4-A84987017378}"/>
          </ac:spMkLst>
        </pc:spChg>
        <pc:picChg chg="mod ord">
          <ac:chgData name="Kuan Cheng" userId="85f134d9dbb33a9b" providerId="LiveId" clId="{62EB9446-0473-44B0-8B1A-0C7B75E71B85}" dt="2021-04-23T04:16:20.930" v="1240" actId="1076"/>
          <ac:picMkLst>
            <pc:docMk/>
            <pc:sldMk cId="2100508827" sldId="282"/>
            <ac:picMk id="4" creationId="{DE743ECF-3D16-4268-B68B-11786A8B00C9}"/>
          </ac:picMkLst>
        </pc:picChg>
        <pc:picChg chg="del mod">
          <ac:chgData name="Kuan Cheng" userId="85f134d9dbb33a9b" providerId="LiveId" clId="{62EB9446-0473-44B0-8B1A-0C7B75E71B85}" dt="2021-04-22T04:43:23.633" v="696" actId="478"/>
          <ac:picMkLst>
            <pc:docMk/>
            <pc:sldMk cId="2100508827" sldId="282"/>
            <ac:picMk id="5" creationId="{38F977D6-F45E-44D6-A9E0-078C37D0B19B}"/>
          </ac:picMkLst>
        </pc:picChg>
        <pc:picChg chg="mod ord">
          <ac:chgData name="Kuan Cheng" userId="85f134d9dbb33a9b" providerId="LiveId" clId="{62EB9446-0473-44B0-8B1A-0C7B75E71B85}" dt="2021-04-23T04:16:22.806" v="1241" actId="1076"/>
          <ac:picMkLst>
            <pc:docMk/>
            <pc:sldMk cId="2100508827" sldId="282"/>
            <ac:picMk id="6" creationId="{973917FA-6D0B-4F3F-930B-080E12AADE2F}"/>
          </ac:picMkLst>
        </pc:picChg>
        <pc:picChg chg="del mod ord">
          <ac:chgData name="Kuan Cheng" userId="85f134d9dbb33a9b" providerId="LiveId" clId="{62EB9446-0473-44B0-8B1A-0C7B75E71B85}" dt="2021-04-22T04:50:01.963" v="792" actId="478"/>
          <ac:picMkLst>
            <pc:docMk/>
            <pc:sldMk cId="2100508827" sldId="282"/>
            <ac:picMk id="7" creationId="{3368C9B0-8177-4B4F-8A78-2B8B6F2BF1D2}"/>
          </ac:picMkLst>
        </pc:picChg>
        <pc:picChg chg="mod">
          <ac:chgData name="Kuan Cheng" userId="85f134d9dbb33a9b" providerId="LiveId" clId="{62EB9446-0473-44B0-8B1A-0C7B75E71B85}" dt="2021-04-23T04:21:32.357" v="1320" actId="1076"/>
          <ac:picMkLst>
            <pc:docMk/>
            <pc:sldMk cId="2100508827" sldId="282"/>
            <ac:picMk id="8" creationId="{07A8B746-FB2A-4E2E-B816-B7512D06D790}"/>
          </ac:picMkLst>
        </pc:picChg>
        <pc:picChg chg="del mod">
          <ac:chgData name="Kuan Cheng" userId="85f134d9dbb33a9b" providerId="LiveId" clId="{62EB9446-0473-44B0-8B1A-0C7B75E71B85}" dt="2021-04-22T04:46:08.264" v="720" actId="478"/>
          <ac:picMkLst>
            <pc:docMk/>
            <pc:sldMk cId="2100508827" sldId="282"/>
            <ac:picMk id="9" creationId="{0AD0266C-B816-4291-89E5-5762DDDE9B2F}"/>
          </ac:picMkLst>
        </pc:picChg>
        <pc:picChg chg="mod ord">
          <ac:chgData name="Kuan Cheng" userId="85f134d9dbb33a9b" providerId="LiveId" clId="{62EB9446-0473-44B0-8B1A-0C7B75E71B85}" dt="2021-04-22T04:46:08.263" v="719" actId="108"/>
          <ac:picMkLst>
            <pc:docMk/>
            <pc:sldMk cId="2100508827" sldId="282"/>
            <ac:picMk id="11" creationId="{45929F68-8CBE-4C7C-A120-77606FC50E48}"/>
          </ac:picMkLst>
        </pc:picChg>
        <pc:picChg chg="add del mod">
          <ac:chgData name="Kuan Cheng" userId="85f134d9dbb33a9b" providerId="LiveId" clId="{62EB9446-0473-44B0-8B1A-0C7B75E71B85}" dt="2021-04-23T04:20:55.815" v="1311" actId="478"/>
          <ac:picMkLst>
            <pc:docMk/>
            <pc:sldMk cId="2100508827" sldId="282"/>
            <ac:picMk id="12" creationId="{0E9B9519-2B62-4DC2-A5BD-BE9FC0239190}"/>
          </ac:picMkLst>
        </pc:picChg>
        <pc:picChg chg="del mod">
          <ac:chgData name="Kuan Cheng" userId="85f134d9dbb33a9b" providerId="LiveId" clId="{62EB9446-0473-44B0-8B1A-0C7B75E71B85}" dt="2021-04-23T04:15:29.155" v="1209" actId="478"/>
          <ac:picMkLst>
            <pc:docMk/>
            <pc:sldMk cId="2100508827" sldId="282"/>
            <ac:picMk id="13" creationId="{BA607C5F-B9F1-4EAB-8F62-A8A244E5A48F}"/>
          </ac:picMkLst>
        </pc:picChg>
        <pc:picChg chg="del mod">
          <ac:chgData name="Kuan Cheng" userId="85f134d9dbb33a9b" providerId="LiveId" clId="{62EB9446-0473-44B0-8B1A-0C7B75E71B85}" dt="2021-04-23T04:15:49.060" v="1222" actId="478"/>
          <ac:picMkLst>
            <pc:docMk/>
            <pc:sldMk cId="2100508827" sldId="282"/>
            <ac:picMk id="15" creationId="{A25F95AF-F7B7-4E1D-A42D-88FCE27D0BBB}"/>
          </ac:picMkLst>
        </pc:picChg>
        <pc:picChg chg="mod">
          <ac:chgData name="Kuan Cheng" userId="85f134d9dbb33a9b" providerId="LiveId" clId="{62EB9446-0473-44B0-8B1A-0C7B75E71B85}" dt="2021-04-23T04:21:35.289" v="1321" actId="1076"/>
          <ac:picMkLst>
            <pc:docMk/>
            <pc:sldMk cId="2100508827" sldId="282"/>
            <ac:picMk id="17" creationId="{228FA84D-5CBF-499E-BD8E-B53D25FD29AA}"/>
          </ac:picMkLst>
        </pc:picChg>
        <pc:picChg chg="mod ord">
          <ac:chgData name="Kuan Cheng" userId="85f134d9dbb33a9b" providerId="LiveId" clId="{62EB9446-0473-44B0-8B1A-0C7B75E71B85}" dt="2021-04-22T04:50:01.962" v="791" actId="108"/>
          <ac:picMkLst>
            <pc:docMk/>
            <pc:sldMk cId="2100508827" sldId="282"/>
            <ac:picMk id="19" creationId="{4273382A-044E-467A-8872-A17E482BEBFE}"/>
          </ac:picMkLst>
        </pc:picChg>
      </pc:sldChg>
      <pc:sldChg chg="addSp delSp modSp new mod modAnim">
        <pc:chgData name="Kuan Cheng" userId="85f134d9dbb33a9b" providerId="LiveId" clId="{62EB9446-0473-44B0-8B1A-0C7B75E71B85}" dt="2021-04-23T04:22:19.590" v="1327"/>
        <pc:sldMkLst>
          <pc:docMk/>
          <pc:sldMk cId="153688142" sldId="283"/>
        </pc:sldMkLst>
        <pc:spChg chg="mod">
          <ac:chgData name="Kuan Cheng" userId="85f134d9dbb33a9b" providerId="LiveId" clId="{62EB9446-0473-44B0-8B1A-0C7B75E71B85}" dt="2021-04-22T04:55:59.660" v="900"/>
          <ac:spMkLst>
            <pc:docMk/>
            <pc:sldMk cId="153688142" sldId="283"/>
            <ac:spMk id="2" creationId="{73A363FA-6B67-46DB-9F6D-120FB68E8EF1}"/>
          </ac:spMkLst>
        </pc:spChg>
        <pc:spChg chg="del">
          <ac:chgData name="Kuan Cheng" userId="85f134d9dbb33a9b" providerId="LiveId" clId="{62EB9446-0473-44B0-8B1A-0C7B75E71B85}" dt="2021-04-22T04:48:32.577" v="751" actId="478"/>
          <ac:spMkLst>
            <pc:docMk/>
            <pc:sldMk cId="153688142" sldId="283"/>
            <ac:spMk id="3" creationId="{C3D137D2-8E06-42EE-8399-7CEB5AE519ED}"/>
          </ac:spMkLst>
        </pc:spChg>
        <pc:picChg chg="add del mod">
          <ac:chgData name="Kuan Cheng" userId="85f134d9dbb33a9b" providerId="LiveId" clId="{62EB9446-0473-44B0-8B1A-0C7B75E71B85}" dt="2021-04-23T04:16:05.030" v="1237" actId="478"/>
          <ac:picMkLst>
            <pc:docMk/>
            <pc:sldMk cId="153688142" sldId="283"/>
            <ac:picMk id="4" creationId="{A9072DAA-C50C-480C-983B-B3B43520E7E7}"/>
          </ac:picMkLst>
        </pc:picChg>
        <pc:picChg chg="add del mod">
          <ac:chgData name="Kuan Cheng" userId="85f134d9dbb33a9b" providerId="LiveId" clId="{62EB9446-0473-44B0-8B1A-0C7B75E71B85}" dt="2021-04-23T04:18:56.086" v="1272" actId="478"/>
          <ac:picMkLst>
            <pc:docMk/>
            <pc:sldMk cId="153688142" sldId="283"/>
            <ac:picMk id="5" creationId="{0B3D18E7-6F87-48A5-8B90-FB1107D250B4}"/>
          </ac:picMkLst>
        </pc:picChg>
        <pc:picChg chg="add del mod">
          <ac:chgData name="Kuan Cheng" userId="85f134d9dbb33a9b" providerId="LiveId" clId="{62EB9446-0473-44B0-8B1A-0C7B75E71B85}" dt="2021-04-23T04:19:51.505" v="1285" actId="478"/>
          <ac:picMkLst>
            <pc:docMk/>
            <pc:sldMk cId="153688142" sldId="283"/>
            <ac:picMk id="6" creationId="{3731250D-99D3-4A47-B65E-DB8B5F3AA08C}"/>
          </ac:picMkLst>
        </pc:picChg>
        <pc:picChg chg="del mod ord">
          <ac:chgData name="Kuan Cheng" userId="85f134d9dbb33a9b" providerId="LiveId" clId="{62EB9446-0473-44B0-8B1A-0C7B75E71B85}" dt="2021-04-23T04:18:22.948" v="1258" actId="478"/>
          <ac:picMkLst>
            <pc:docMk/>
            <pc:sldMk cId="153688142" sldId="283"/>
            <ac:picMk id="7" creationId="{F66A40B6-3930-4098-9F2E-5409FD3BD8BC}"/>
          </ac:picMkLst>
        </pc:picChg>
        <pc:picChg chg="del mod">
          <ac:chgData name="Kuan Cheng" userId="85f134d9dbb33a9b" providerId="LiveId" clId="{62EB9446-0473-44B0-8B1A-0C7B75E71B85}" dt="2021-04-23T04:20:13.167" v="1297" actId="478"/>
          <ac:picMkLst>
            <pc:docMk/>
            <pc:sldMk cId="153688142" sldId="283"/>
            <ac:picMk id="8" creationId="{77266892-E0E1-4190-B9C7-1D81708AC86C}"/>
          </ac:picMkLst>
        </pc:picChg>
        <pc:picChg chg="mod ord">
          <ac:chgData name="Kuan Cheng" userId="85f134d9dbb33a9b" providerId="LiveId" clId="{62EB9446-0473-44B0-8B1A-0C7B75E71B85}" dt="2021-04-23T04:18:22.947" v="1257" actId="108"/>
          <ac:picMkLst>
            <pc:docMk/>
            <pc:sldMk cId="153688142" sldId="283"/>
            <ac:picMk id="10" creationId="{C430849D-1BD7-4269-A228-76BF54898568}"/>
          </ac:picMkLst>
        </pc:picChg>
        <pc:picChg chg="mod ord">
          <ac:chgData name="Kuan Cheng" userId="85f134d9dbb33a9b" providerId="LiveId" clId="{62EB9446-0473-44B0-8B1A-0C7B75E71B85}" dt="2021-04-23T04:18:56.085" v="1271" actId="108"/>
          <ac:picMkLst>
            <pc:docMk/>
            <pc:sldMk cId="153688142" sldId="283"/>
            <ac:picMk id="12" creationId="{C02DE6C2-E590-44B2-982D-330962C18969}"/>
          </ac:picMkLst>
        </pc:picChg>
        <pc:picChg chg="del mod ord">
          <ac:chgData name="Kuan Cheng" userId="85f134d9dbb33a9b" providerId="LiveId" clId="{62EB9446-0473-44B0-8B1A-0C7B75E71B85}" dt="2021-04-23T04:20:21.728" v="1310" actId="478"/>
          <ac:picMkLst>
            <pc:docMk/>
            <pc:sldMk cId="153688142" sldId="283"/>
            <ac:picMk id="14" creationId="{F59BFE8D-A10B-44E3-BBEC-DD8FA864EC45}"/>
          </ac:picMkLst>
        </pc:picChg>
        <pc:picChg chg="mod ord">
          <ac:chgData name="Kuan Cheng" userId="85f134d9dbb33a9b" providerId="LiveId" clId="{62EB9446-0473-44B0-8B1A-0C7B75E71B85}" dt="2021-04-23T04:20:13.166" v="1296" actId="108"/>
          <ac:picMkLst>
            <pc:docMk/>
            <pc:sldMk cId="153688142" sldId="283"/>
            <ac:picMk id="16" creationId="{8EA983CB-608E-4D61-A4F6-C802AADC1DA4}"/>
          </ac:picMkLst>
        </pc:picChg>
        <pc:picChg chg="mod ord">
          <ac:chgData name="Kuan Cheng" userId="85f134d9dbb33a9b" providerId="LiveId" clId="{62EB9446-0473-44B0-8B1A-0C7B75E71B85}" dt="2021-04-23T04:20:21.727" v="1309" actId="108"/>
          <ac:picMkLst>
            <pc:docMk/>
            <pc:sldMk cId="153688142" sldId="283"/>
            <ac:picMk id="18" creationId="{0C6626D4-C98A-41C9-B7DB-F07CF9089A01}"/>
          </ac:picMkLst>
        </pc:picChg>
        <pc:picChg chg="add mod">
          <ac:chgData name="Kuan Cheng" userId="85f134d9dbb33a9b" providerId="LiveId" clId="{62EB9446-0473-44B0-8B1A-0C7B75E71B85}" dt="2021-04-23T04:22:07.850" v="1325" actId="1076"/>
          <ac:picMkLst>
            <pc:docMk/>
            <pc:sldMk cId="153688142" sldId="283"/>
            <ac:picMk id="19" creationId="{0EE94243-4E55-42BF-9B56-7A5F8B686401}"/>
          </ac:picMkLst>
        </pc:picChg>
      </pc:sldChg>
      <pc:sldChg chg="addSp delSp modSp new mod modAnim">
        <pc:chgData name="Kuan Cheng" userId="85f134d9dbb33a9b" providerId="LiveId" clId="{62EB9446-0473-44B0-8B1A-0C7B75E71B85}" dt="2021-04-23T04:23:34.882" v="1343"/>
        <pc:sldMkLst>
          <pc:docMk/>
          <pc:sldMk cId="2293193468" sldId="284"/>
        </pc:sldMkLst>
        <pc:spChg chg="mod">
          <ac:chgData name="Kuan Cheng" userId="85f134d9dbb33a9b" providerId="LiveId" clId="{62EB9446-0473-44B0-8B1A-0C7B75E71B85}" dt="2021-04-22T04:56:03.250" v="901"/>
          <ac:spMkLst>
            <pc:docMk/>
            <pc:sldMk cId="2293193468" sldId="284"/>
            <ac:spMk id="2" creationId="{C1D7DE3C-0C27-452E-A861-69D8BAB97FB0}"/>
          </ac:spMkLst>
        </pc:spChg>
        <pc:spChg chg="add del mod">
          <ac:chgData name="Kuan Cheng" userId="85f134d9dbb33a9b" providerId="LiveId" clId="{62EB9446-0473-44B0-8B1A-0C7B75E71B85}" dt="2021-04-22T04:50:53.813" v="840" actId="478"/>
          <ac:spMkLst>
            <pc:docMk/>
            <pc:sldMk cId="2293193468" sldId="284"/>
            <ac:spMk id="3" creationId="{BC6C461D-0740-43D6-B19A-9C3596F10994}"/>
          </ac:spMkLst>
        </pc:spChg>
        <pc:picChg chg="add del mod">
          <ac:chgData name="Kuan Cheng" userId="85f134d9dbb33a9b" providerId="LiveId" clId="{62EB9446-0473-44B0-8B1A-0C7B75E71B85}" dt="2021-04-22T04:50:13.243" v="806" actId="478"/>
          <ac:picMkLst>
            <pc:docMk/>
            <pc:sldMk cId="2293193468" sldId="284"/>
            <ac:picMk id="4" creationId="{7BD79688-E4F2-4E5E-8DBF-F944913A567F}"/>
          </ac:picMkLst>
        </pc:picChg>
        <pc:picChg chg="mod ord">
          <ac:chgData name="Kuan Cheng" userId="85f134d9dbb33a9b" providerId="LiveId" clId="{62EB9446-0473-44B0-8B1A-0C7B75E71B85}" dt="2021-04-23T04:23:31.426" v="1340" actId="108"/>
          <ac:picMkLst>
            <pc:docMk/>
            <pc:sldMk cId="2293193468" sldId="284"/>
            <ac:picMk id="4" creationId="{DB8272F1-9920-4602-B471-595F2D24CD60}"/>
          </ac:picMkLst>
        </pc:picChg>
        <pc:picChg chg="mod ord">
          <ac:chgData name="Kuan Cheng" userId="85f134d9dbb33a9b" providerId="LiveId" clId="{62EB9446-0473-44B0-8B1A-0C7B75E71B85}" dt="2021-04-23T04:03:41.495" v="1191" actId="1076"/>
          <ac:picMkLst>
            <pc:docMk/>
            <pc:sldMk cId="2293193468" sldId="284"/>
            <ac:picMk id="6" creationId="{56243A27-A8FA-4CD0-B4CB-D72B57B24069}"/>
          </ac:picMkLst>
        </pc:picChg>
        <pc:picChg chg="add del mod">
          <ac:chgData name="Kuan Cheng" userId="85f134d9dbb33a9b" providerId="LiveId" clId="{62EB9446-0473-44B0-8B1A-0C7B75E71B85}" dt="2021-04-23T04:23:31.428" v="1341" actId="478"/>
          <ac:picMkLst>
            <pc:docMk/>
            <pc:sldMk cId="2293193468" sldId="284"/>
            <ac:picMk id="7" creationId="{B120A5D7-D8D6-4B1F-B6A2-5AEC16149049}"/>
          </ac:picMkLst>
        </pc:picChg>
        <pc:picChg chg="del mod">
          <ac:chgData name="Kuan Cheng" userId="85f134d9dbb33a9b" providerId="LiveId" clId="{62EB9446-0473-44B0-8B1A-0C7B75E71B85}" dt="2021-04-22T04:50:48.892" v="838" actId="478"/>
          <ac:picMkLst>
            <pc:docMk/>
            <pc:sldMk cId="2293193468" sldId="284"/>
            <ac:picMk id="8" creationId="{FD0DC516-E8F4-4787-9805-49B894A224BF}"/>
          </ac:picMkLst>
        </pc:picChg>
        <pc:picChg chg="del mod ord">
          <ac:chgData name="Kuan Cheng" userId="85f134d9dbb33a9b" providerId="LiveId" clId="{62EB9446-0473-44B0-8B1A-0C7B75E71B85}" dt="2021-04-22T04:51:18.283" v="853" actId="478"/>
          <ac:picMkLst>
            <pc:docMk/>
            <pc:sldMk cId="2293193468" sldId="284"/>
            <ac:picMk id="10" creationId="{24F01802-5DDD-431B-B18F-38270A4C8B73}"/>
          </ac:picMkLst>
        </pc:picChg>
        <pc:picChg chg="mod ord">
          <ac:chgData name="Kuan Cheng" userId="85f134d9dbb33a9b" providerId="LiveId" clId="{62EB9446-0473-44B0-8B1A-0C7B75E71B85}" dt="2021-04-22T04:51:18.282" v="852" actId="108"/>
          <ac:picMkLst>
            <pc:docMk/>
            <pc:sldMk cId="2293193468" sldId="284"/>
            <ac:picMk id="12" creationId="{2DD0885A-1C4D-4AFD-954A-3AFFCB56FF28}"/>
          </ac:picMkLst>
        </pc:picChg>
        <pc:picChg chg="mod">
          <ac:chgData name="Kuan Cheng" userId="85f134d9dbb33a9b" providerId="LiveId" clId="{62EB9446-0473-44B0-8B1A-0C7B75E71B85}" dt="2021-04-22T04:51:44.469" v="860" actId="1076"/>
          <ac:picMkLst>
            <pc:docMk/>
            <pc:sldMk cId="2293193468" sldId="284"/>
            <ac:picMk id="14" creationId="{393176A2-4CDD-4871-981D-5E3BB2740CC9}"/>
          </ac:picMkLst>
        </pc:picChg>
        <pc:picChg chg="mod">
          <ac:chgData name="Kuan Cheng" userId="85f134d9dbb33a9b" providerId="LiveId" clId="{62EB9446-0473-44B0-8B1A-0C7B75E71B85}" dt="2021-04-22T04:51:58.478" v="867" actId="1076"/>
          <ac:picMkLst>
            <pc:docMk/>
            <pc:sldMk cId="2293193468" sldId="284"/>
            <ac:picMk id="16" creationId="{302E63FE-1793-4DDF-B79D-1C73827811BD}"/>
          </ac:picMkLst>
        </pc:picChg>
      </pc:sldChg>
    </pc:docChg>
  </pc:docChgLst>
  <pc:docChgLst>
    <pc:chgData name="Kuan Cheng" userId="85f134d9dbb33a9b" providerId="LiveId" clId="{B1F28BE3-3912-4658-A7A8-49EC2327A545}"/>
    <pc:docChg chg="undo custSel addSld modSld">
      <pc:chgData name="Kuan Cheng" userId="85f134d9dbb33a9b" providerId="LiveId" clId="{B1F28BE3-3912-4658-A7A8-49EC2327A545}" dt="2021-05-07T05:48:07.797" v="1084" actId="478"/>
      <pc:docMkLst>
        <pc:docMk/>
      </pc:docMkLst>
      <pc:sldChg chg="modSp mod">
        <pc:chgData name="Kuan Cheng" userId="85f134d9dbb33a9b" providerId="LiveId" clId="{B1F28BE3-3912-4658-A7A8-49EC2327A545}" dt="2021-05-07T01:45:24.446" v="815" actId="20577"/>
        <pc:sldMkLst>
          <pc:docMk/>
          <pc:sldMk cId="2857381380" sldId="257"/>
        </pc:sldMkLst>
        <pc:spChg chg="mod">
          <ac:chgData name="Kuan Cheng" userId="85f134d9dbb33a9b" providerId="LiveId" clId="{B1F28BE3-3912-4658-A7A8-49EC2327A545}" dt="2021-05-07T01:45:24.446" v="815" actId="20577"/>
          <ac:spMkLst>
            <pc:docMk/>
            <pc:sldMk cId="2857381380" sldId="257"/>
            <ac:spMk id="2" creationId="{D8E11403-6D6E-4C0E-88A5-ECE5C9A89372}"/>
          </ac:spMkLst>
        </pc:spChg>
      </pc:sldChg>
      <pc:sldChg chg="modSp mod modAnim">
        <pc:chgData name="Kuan Cheng" userId="85f134d9dbb33a9b" providerId="LiveId" clId="{B1F28BE3-3912-4658-A7A8-49EC2327A545}" dt="2021-05-06T01:30:11.113" v="27" actId="27636"/>
        <pc:sldMkLst>
          <pc:docMk/>
          <pc:sldMk cId="595463099" sldId="258"/>
        </pc:sldMkLst>
        <pc:spChg chg="mod">
          <ac:chgData name="Kuan Cheng" userId="85f134d9dbb33a9b" providerId="LiveId" clId="{B1F28BE3-3912-4658-A7A8-49EC2327A545}" dt="2021-05-06T01:30:11.113" v="27" actId="27636"/>
          <ac:spMkLst>
            <pc:docMk/>
            <pc:sldMk cId="595463099" sldId="258"/>
            <ac:spMk id="3" creationId="{BA9AECE3-6D8D-4D03-A1F8-D3004B39ED40}"/>
          </ac:spMkLst>
        </pc:spChg>
      </pc:sldChg>
      <pc:sldChg chg="addSp delSp modSp mod modAnim">
        <pc:chgData name="Kuan Cheng" userId="85f134d9dbb33a9b" providerId="LiveId" clId="{B1F28BE3-3912-4658-A7A8-49EC2327A545}" dt="2021-05-07T04:17:15.070" v="1013" actId="27636"/>
        <pc:sldMkLst>
          <pc:docMk/>
          <pc:sldMk cId="2214847427" sldId="259"/>
        </pc:sldMkLst>
        <pc:spChg chg="mod">
          <ac:chgData name="Kuan Cheng" userId="85f134d9dbb33a9b" providerId="LiveId" clId="{B1F28BE3-3912-4658-A7A8-49EC2327A545}" dt="2021-05-06T02:16:05.832" v="28"/>
          <ac:spMkLst>
            <pc:docMk/>
            <pc:sldMk cId="2214847427" sldId="259"/>
            <ac:spMk id="2" creationId="{32167944-BC49-4098-8DFF-3C6B8D936812}"/>
          </ac:spMkLst>
        </pc:spChg>
        <pc:spChg chg="add del mod">
          <ac:chgData name="Kuan Cheng" userId="85f134d9dbb33a9b" providerId="LiveId" clId="{B1F28BE3-3912-4658-A7A8-49EC2327A545}" dt="2021-05-07T04:17:15.070" v="1013" actId="27636"/>
          <ac:spMkLst>
            <pc:docMk/>
            <pc:sldMk cId="2214847427" sldId="259"/>
            <ac:spMk id="3" creationId="{4305F24A-04B0-4FDF-83E7-FD5B87C47A9E}"/>
          </ac:spMkLst>
        </pc:spChg>
        <pc:spChg chg="add del">
          <ac:chgData name="Kuan Cheng" userId="85f134d9dbb33a9b" providerId="LiveId" clId="{B1F28BE3-3912-4658-A7A8-49EC2327A545}" dt="2021-05-06T02:22:57.964" v="46" actId="478"/>
          <ac:spMkLst>
            <pc:docMk/>
            <pc:sldMk cId="2214847427" sldId="259"/>
            <ac:spMk id="4" creationId="{9892BD98-ACB6-4B33-A08D-8FEE4A2A24AD}"/>
          </ac:spMkLst>
        </pc:spChg>
        <pc:spChg chg="add del mod">
          <ac:chgData name="Kuan Cheng" userId="85f134d9dbb33a9b" providerId="LiveId" clId="{B1F28BE3-3912-4658-A7A8-49EC2327A545}" dt="2021-05-06T02:22:53.513" v="45" actId="478"/>
          <ac:spMkLst>
            <pc:docMk/>
            <pc:sldMk cId="2214847427" sldId="259"/>
            <ac:spMk id="5" creationId="{7A668367-DFC8-4741-8EE8-01865A6190FF}"/>
          </ac:spMkLst>
        </pc:spChg>
        <pc:picChg chg="del mod">
          <ac:chgData name="Kuan Cheng" userId="85f134d9dbb33a9b" providerId="LiveId" clId="{B1F28BE3-3912-4658-A7A8-49EC2327A545}" dt="2021-05-07T04:17:01.772" v="989" actId="478"/>
          <ac:picMkLst>
            <pc:docMk/>
            <pc:sldMk cId="2214847427" sldId="259"/>
            <ac:picMk id="5" creationId="{455A58AC-D8F9-4425-9A3C-D7C66B3C53AC}"/>
          </ac:picMkLst>
        </pc:picChg>
        <pc:picChg chg="add mod">
          <ac:chgData name="Kuan Cheng" userId="85f134d9dbb33a9b" providerId="LiveId" clId="{B1F28BE3-3912-4658-A7A8-49EC2327A545}" dt="2021-05-06T02:23:22.324" v="51" actId="1076"/>
          <ac:picMkLst>
            <pc:docMk/>
            <pc:sldMk cId="2214847427" sldId="259"/>
            <ac:picMk id="7" creationId="{FCD89168-2045-40B8-B11A-5D8D45393EB5}"/>
          </ac:picMkLst>
        </pc:picChg>
      </pc:sldChg>
      <pc:sldChg chg="delSp modSp mod delAnim modAnim">
        <pc:chgData name="Kuan Cheng" userId="85f134d9dbb33a9b" providerId="LiveId" clId="{B1F28BE3-3912-4658-A7A8-49EC2327A545}" dt="2021-05-06T04:23:24.345" v="170" actId="478"/>
        <pc:sldMkLst>
          <pc:docMk/>
          <pc:sldMk cId="776373011" sldId="260"/>
        </pc:sldMkLst>
        <pc:spChg chg="mod">
          <ac:chgData name="Kuan Cheng" userId="85f134d9dbb33a9b" providerId="LiveId" clId="{B1F28BE3-3912-4658-A7A8-49EC2327A545}" dt="2021-05-06T02:23:56.877" v="52"/>
          <ac:spMkLst>
            <pc:docMk/>
            <pc:sldMk cId="776373011" sldId="260"/>
            <ac:spMk id="2" creationId="{37EE8CCF-9819-493A-9598-8C538AC5A51F}"/>
          </ac:spMkLst>
        </pc:spChg>
        <pc:spChg chg="del mod">
          <ac:chgData name="Kuan Cheng" userId="85f134d9dbb33a9b" providerId="LiveId" clId="{B1F28BE3-3912-4658-A7A8-49EC2327A545}" dt="2021-05-06T02:45:14.380" v="72" actId="478"/>
          <ac:spMkLst>
            <pc:docMk/>
            <pc:sldMk cId="776373011" sldId="260"/>
            <ac:spMk id="3" creationId="{A5EB0388-3EC7-47DA-B112-CD3E1484E3E9}"/>
          </ac:spMkLst>
        </pc:spChg>
        <pc:picChg chg="mod ord">
          <ac:chgData name="Kuan Cheng" userId="85f134d9dbb33a9b" providerId="LiveId" clId="{B1F28BE3-3912-4658-A7A8-49EC2327A545}" dt="2021-05-06T04:23:24.344" v="169" actId="108"/>
          <ac:picMkLst>
            <pc:docMk/>
            <pc:sldMk cId="776373011" sldId="260"/>
            <ac:picMk id="4" creationId="{A5065B3C-03CB-4B11-B83C-A84B3D6E400E}"/>
          </ac:picMkLst>
        </pc:picChg>
        <pc:picChg chg="del mod">
          <ac:chgData name="Kuan Cheng" userId="85f134d9dbb33a9b" providerId="LiveId" clId="{B1F28BE3-3912-4658-A7A8-49EC2327A545}" dt="2021-05-06T02:45:02.233" v="69" actId="478"/>
          <ac:picMkLst>
            <pc:docMk/>
            <pc:sldMk cId="776373011" sldId="260"/>
            <ac:picMk id="5" creationId="{CE55BBE7-DAD2-4175-9A5E-BDDC5686B896}"/>
          </ac:picMkLst>
        </pc:picChg>
        <pc:picChg chg="del mod ord">
          <ac:chgData name="Kuan Cheng" userId="85f134d9dbb33a9b" providerId="LiveId" clId="{B1F28BE3-3912-4658-A7A8-49EC2327A545}" dt="2021-05-06T02:46:40.542" v="84" actId="478"/>
          <ac:picMkLst>
            <pc:docMk/>
            <pc:sldMk cId="776373011" sldId="260"/>
            <ac:picMk id="7" creationId="{D2A109E1-26C2-4CA0-BA76-69856403A90B}"/>
          </ac:picMkLst>
        </pc:picChg>
        <pc:picChg chg="del mod ord">
          <ac:chgData name="Kuan Cheng" userId="85f134d9dbb33a9b" providerId="LiveId" clId="{B1F28BE3-3912-4658-A7A8-49EC2327A545}" dt="2021-05-06T02:48:27.505" v="104" actId="478"/>
          <ac:picMkLst>
            <pc:docMk/>
            <pc:sldMk cId="776373011" sldId="260"/>
            <ac:picMk id="9" creationId="{D3622A42-AC2B-4ECD-803F-F92DA6518090}"/>
          </ac:picMkLst>
        </pc:picChg>
        <pc:picChg chg="del mod">
          <ac:chgData name="Kuan Cheng" userId="85f134d9dbb33a9b" providerId="LiveId" clId="{B1F28BE3-3912-4658-A7A8-49EC2327A545}" dt="2021-05-06T02:48:42.579" v="129" actId="478"/>
          <ac:picMkLst>
            <pc:docMk/>
            <pc:sldMk cId="776373011" sldId="260"/>
            <ac:picMk id="11" creationId="{CBBA2132-721E-49AB-8742-93CD4DFEAD0D}"/>
          </ac:picMkLst>
        </pc:picChg>
        <pc:picChg chg="del mod ord">
          <ac:chgData name="Kuan Cheng" userId="85f134d9dbb33a9b" providerId="LiveId" clId="{B1F28BE3-3912-4658-A7A8-49EC2327A545}" dt="2021-05-06T02:48:35.966" v="117" actId="478"/>
          <ac:picMkLst>
            <pc:docMk/>
            <pc:sldMk cId="776373011" sldId="260"/>
            <ac:picMk id="13" creationId="{DF725448-BC8B-4B82-9DE5-0F3012EBE75A}"/>
          </ac:picMkLst>
        </pc:picChg>
        <pc:picChg chg="mod ord">
          <ac:chgData name="Kuan Cheng" userId="85f134d9dbb33a9b" providerId="LiveId" clId="{B1F28BE3-3912-4658-A7A8-49EC2327A545}" dt="2021-05-06T02:48:35.965" v="116" actId="108"/>
          <ac:picMkLst>
            <pc:docMk/>
            <pc:sldMk cId="776373011" sldId="260"/>
            <ac:picMk id="15" creationId="{BBEF260B-99DC-4921-9591-C7F6BF082AD2}"/>
          </ac:picMkLst>
        </pc:picChg>
        <pc:picChg chg="del mod ord">
          <ac:chgData name="Kuan Cheng" userId="85f134d9dbb33a9b" providerId="LiveId" clId="{B1F28BE3-3912-4658-A7A8-49EC2327A545}" dt="2021-05-06T04:23:24.345" v="170" actId="478"/>
          <ac:picMkLst>
            <pc:docMk/>
            <pc:sldMk cId="776373011" sldId="260"/>
            <ac:picMk id="17" creationId="{03064C01-A5A0-40B3-8025-A2DBA3B8B9C6}"/>
          </ac:picMkLst>
        </pc:picChg>
        <pc:picChg chg="mod">
          <ac:chgData name="Kuan Cheng" userId="85f134d9dbb33a9b" providerId="LiveId" clId="{B1F28BE3-3912-4658-A7A8-49EC2327A545}" dt="2021-05-06T02:49:06.142" v="136" actId="1076"/>
          <ac:picMkLst>
            <pc:docMk/>
            <pc:sldMk cId="776373011" sldId="260"/>
            <ac:picMk id="19" creationId="{7F6D49FD-423E-4D0C-AF3F-3B85AFC9FC42}"/>
          </ac:picMkLst>
        </pc:picChg>
      </pc:sldChg>
      <pc:sldChg chg="delSp modSp mod delAnim modAnim">
        <pc:chgData name="Kuan Cheng" userId="85f134d9dbb33a9b" providerId="LiveId" clId="{B1F28BE3-3912-4658-A7A8-49EC2327A545}" dt="2021-05-06T04:24:53.053" v="177" actId="1076"/>
        <pc:sldMkLst>
          <pc:docMk/>
          <pc:sldMk cId="1656657473" sldId="261"/>
        </pc:sldMkLst>
        <pc:spChg chg="mod">
          <ac:chgData name="Kuan Cheng" userId="85f134d9dbb33a9b" providerId="LiveId" clId="{B1F28BE3-3912-4658-A7A8-49EC2327A545}" dt="2021-05-06T02:49:21.506" v="139"/>
          <ac:spMkLst>
            <pc:docMk/>
            <pc:sldMk cId="1656657473" sldId="261"/>
            <ac:spMk id="2" creationId="{E3B4EAEC-5E63-4DAD-A69F-B62AB0F124FF}"/>
          </ac:spMkLst>
        </pc:spChg>
        <pc:spChg chg="del mod">
          <ac:chgData name="Kuan Cheng" userId="85f134d9dbb33a9b" providerId="LiveId" clId="{B1F28BE3-3912-4658-A7A8-49EC2327A545}" dt="2021-05-06T02:49:26.996" v="141" actId="478"/>
          <ac:spMkLst>
            <pc:docMk/>
            <pc:sldMk cId="1656657473" sldId="261"/>
            <ac:spMk id="3" creationId="{1D6C30D6-14E6-489E-B63C-DD05043CF8D5}"/>
          </ac:spMkLst>
        </pc:spChg>
        <pc:picChg chg="mod">
          <ac:chgData name="Kuan Cheng" userId="85f134d9dbb33a9b" providerId="LiveId" clId="{B1F28BE3-3912-4658-A7A8-49EC2327A545}" dt="2021-05-06T04:24:53.053" v="177" actId="1076"/>
          <ac:picMkLst>
            <pc:docMk/>
            <pc:sldMk cId="1656657473" sldId="261"/>
            <ac:picMk id="4" creationId="{C2CA79A0-D563-4160-A5CB-85FE66DE9D64}"/>
          </ac:picMkLst>
        </pc:picChg>
        <pc:picChg chg="mod">
          <ac:chgData name="Kuan Cheng" userId="85f134d9dbb33a9b" providerId="LiveId" clId="{B1F28BE3-3912-4658-A7A8-49EC2327A545}" dt="2021-05-06T02:50:23.983" v="156" actId="1076"/>
          <ac:picMkLst>
            <pc:docMk/>
            <pc:sldMk cId="1656657473" sldId="261"/>
            <ac:picMk id="5" creationId="{C80629A1-583D-47FA-8CB8-27692A41C032}"/>
          </ac:picMkLst>
        </pc:picChg>
        <pc:picChg chg="mod">
          <ac:chgData name="Kuan Cheng" userId="85f134d9dbb33a9b" providerId="LiveId" clId="{B1F28BE3-3912-4658-A7A8-49EC2327A545}" dt="2021-05-06T02:50:25.536" v="157" actId="1076"/>
          <ac:picMkLst>
            <pc:docMk/>
            <pc:sldMk cId="1656657473" sldId="261"/>
            <ac:picMk id="7" creationId="{749D41CA-752D-4112-A8E8-2EB966DA1383}"/>
          </ac:picMkLst>
        </pc:picChg>
        <pc:picChg chg="del">
          <ac:chgData name="Kuan Cheng" userId="85f134d9dbb33a9b" providerId="LiveId" clId="{B1F28BE3-3912-4658-A7A8-49EC2327A545}" dt="2021-05-06T02:49:26.996" v="141" actId="478"/>
          <ac:picMkLst>
            <pc:docMk/>
            <pc:sldMk cId="1656657473" sldId="261"/>
            <ac:picMk id="11" creationId="{E4D9CE94-6B61-43EF-BCF1-9FBABA93F722}"/>
          </ac:picMkLst>
        </pc:picChg>
      </pc:sldChg>
      <pc:sldChg chg="addSp delSp modSp mod delAnim">
        <pc:chgData name="Kuan Cheng" userId="85f134d9dbb33a9b" providerId="LiveId" clId="{B1F28BE3-3912-4658-A7A8-49EC2327A545}" dt="2021-05-07T04:27:23.954" v="1027" actId="478"/>
        <pc:sldMkLst>
          <pc:docMk/>
          <pc:sldMk cId="2561106111" sldId="262"/>
        </pc:sldMkLst>
        <pc:spChg chg="mod">
          <ac:chgData name="Kuan Cheng" userId="85f134d9dbb33a9b" providerId="LiveId" clId="{B1F28BE3-3912-4658-A7A8-49EC2327A545}" dt="2021-05-06T04:25:56.822" v="178"/>
          <ac:spMkLst>
            <pc:docMk/>
            <pc:sldMk cId="2561106111" sldId="262"/>
            <ac:spMk id="2" creationId="{8EFDEF18-C009-45D1-8904-1C2715BB88BF}"/>
          </ac:spMkLst>
        </pc:spChg>
        <pc:spChg chg="del">
          <ac:chgData name="Kuan Cheng" userId="85f134d9dbb33a9b" providerId="LiveId" clId="{B1F28BE3-3912-4658-A7A8-49EC2327A545}" dt="2021-05-06T04:26:06.179" v="179" actId="478"/>
          <ac:spMkLst>
            <pc:docMk/>
            <pc:sldMk cId="2561106111" sldId="262"/>
            <ac:spMk id="3" creationId="{0D53C86D-3408-4612-88A8-9F7229D68FBA}"/>
          </ac:spMkLst>
        </pc:spChg>
        <pc:spChg chg="add del mod">
          <ac:chgData name="Kuan Cheng" userId="85f134d9dbb33a9b" providerId="LiveId" clId="{B1F28BE3-3912-4658-A7A8-49EC2327A545}" dt="2021-05-06T04:26:09.391" v="180" actId="478"/>
          <ac:spMkLst>
            <pc:docMk/>
            <pc:sldMk cId="2561106111" sldId="262"/>
            <ac:spMk id="5" creationId="{A21D9FB2-4C50-4990-B89D-AAB59ADA769B}"/>
          </ac:spMkLst>
        </pc:spChg>
        <pc:picChg chg="mod ord">
          <ac:chgData name="Kuan Cheng" userId="85f134d9dbb33a9b" providerId="LiveId" clId="{B1F28BE3-3912-4658-A7A8-49EC2327A545}" dt="2021-05-07T04:27:23.953" v="1026" actId="108"/>
          <ac:picMkLst>
            <pc:docMk/>
            <pc:sldMk cId="2561106111" sldId="262"/>
            <ac:picMk id="4" creationId="{4F5E7FC7-2462-4F32-BA1A-E8FF6E143DCD}"/>
          </ac:picMkLst>
        </pc:picChg>
        <pc:picChg chg="del">
          <ac:chgData name="Kuan Cheng" userId="85f134d9dbb33a9b" providerId="LiveId" clId="{B1F28BE3-3912-4658-A7A8-49EC2327A545}" dt="2021-05-06T04:26:11.530" v="181" actId="478"/>
          <ac:picMkLst>
            <pc:docMk/>
            <pc:sldMk cId="2561106111" sldId="262"/>
            <ac:picMk id="7" creationId="{CD341999-2DD4-4DA2-BC9C-C367C6EE3FEF}"/>
          </ac:picMkLst>
        </pc:picChg>
        <pc:picChg chg="mod">
          <ac:chgData name="Kuan Cheng" userId="85f134d9dbb33a9b" providerId="LiveId" clId="{B1F28BE3-3912-4658-A7A8-49EC2327A545}" dt="2021-05-06T04:28:10.518" v="195" actId="1076"/>
          <ac:picMkLst>
            <pc:docMk/>
            <pc:sldMk cId="2561106111" sldId="262"/>
            <ac:picMk id="8" creationId="{0F1615BA-B0FA-4CF8-A030-DB8B0442AA16}"/>
          </ac:picMkLst>
        </pc:picChg>
        <pc:picChg chg="del mod">
          <ac:chgData name="Kuan Cheng" userId="85f134d9dbb33a9b" providerId="LiveId" clId="{B1F28BE3-3912-4658-A7A8-49EC2327A545}" dt="2021-05-07T04:27:23.954" v="1027" actId="478"/>
          <ac:picMkLst>
            <pc:docMk/>
            <pc:sldMk cId="2561106111" sldId="262"/>
            <ac:picMk id="10" creationId="{6787964A-DC27-440A-A12A-BD8216F5FE33}"/>
          </ac:picMkLst>
        </pc:picChg>
        <pc:picChg chg="mod">
          <ac:chgData name="Kuan Cheng" userId="85f134d9dbb33a9b" providerId="LiveId" clId="{B1F28BE3-3912-4658-A7A8-49EC2327A545}" dt="2021-05-06T04:28:48.684" v="203" actId="1076"/>
          <ac:picMkLst>
            <pc:docMk/>
            <pc:sldMk cId="2561106111" sldId="262"/>
            <ac:picMk id="12" creationId="{A8445CA7-C737-4B9D-B1D8-AF6080D62326}"/>
          </ac:picMkLst>
        </pc:picChg>
        <pc:picChg chg="del">
          <ac:chgData name="Kuan Cheng" userId="85f134d9dbb33a9b" providerId="LiveId" clId="{B1F28BE3-3912-4658-A7A8-49EC2327A545}" dt="2021-05-06T04:26:11.530" v="181" actId="478"/>
          <ac:picMkLst>
            <pc:docMk/>
            <pc:sldMk cId="2561106111" sldId="262"/>
            <ac:picMk id="13" creationId="{40417FA0-899B-49A7-BD35-3CC574F3262F}"/>
          </ac:picMkLst>
        </pc:picChg>
        <pc:picChg chg="mod">
          <ac:chgData name="Kuan Cheng" userId="85f134d9dbb33a9b" providerId="LiveId" clId="{B1F28BE3-3912-4658-A7A8-49EC2327A545}" dt="2021-05-06T04:29:29.320" v="210" actId="1076"/>
          <ac:picMkLst>
            <pc:docMk/>
            <pc:sldMk cId="2561106111" sldId="262"/>
            <ac:picMk id="15" creationId="{27C0047C-B8D2-4F09-B114-5A6381A19CBA}"/>
          </ac:picMkLst>
        </pc:picChg>
      </pc:sldChg>
      <pc:sldChg chg="addSp delSp modSp mod delAnim modAnim">
        <pc:chgData name="Kuan Cheng" userId="85f134d9dbb33a9b" providerId="LiveId" clId="{B1F28BE3-3912-4658-A7A8-49EC2327A545}" dt="2021-05-06T14:38:34.782" v="633"/>
        <pc:sldMkLst>
          <pc:docMk/>
          <pc:sldMk cId="641587020" sldId="263"/>
        </pc:sldMkLst>
        <pc:spChg chg="mod">
          <ac:chgData name="Kuan Cheng" userId="85f134d9dbb33a9b" providerId="LiveId" clId="{B1F28BE3-3912-4658-A7A8-49EC2327A545}" dt="2021-05-06T04:30:04.535" v="211"/>
          <ac:spMkLst>
            <pc:docMk/>
            <pc:sldMk cId="641587020" sldId="263"/>
            <ac:spMk id="2" creationId="{8C4D4E82-B4B3-48C0-874C-CECCBA863D5A}"/>
          </ac:spMkLst>
        </pc:spChg>
        <pc:picChg chg="del mod">
          <ac:chgData name="Kuan Cheng" userId="85f134d9dbb33a9b" providerId="LiveId" clId="{B1F28BE3-3912-4658-A7A8-49EC2327A545}" dt="2021-05-06T04:38:02.937" v="231" actId="478"/>
          <ac:picMkLst>
            <pc:docMk/>
            <pc:sldMk cId="641587020" sldId="263"/>
            <ac:picMk id="4" creationId="{124E02C3-36B2-4825-9556-3DB562665F4C}"/>
          </ac:picMkLst>
        </pc:picChg>
        <pc:picChg chg="mod">
          <ac:chgData name="Kuan Cheng" userId="85f134d9dbb33a9b" providerId="LiveId" clId="{B1F28BE3-3912-4658-A7A8-49EC2327A545}" dt="2021-05-06T14:32:24.971" v="545" actId="1076"/>
          <ac:picMkLst>
            <pc:docMk/>
            <pc:sldMk cId="641587020" sldId="263"/>
            <ac:picMk id="4" creationId="{B40494BE-7F8D-4140-B652-D7BEE7A2977D}"/>
          </ac:picMkLst>
        </pc:picChg>
        <pc:picChg chg="del">
          <ac:chgData name="Kuan Cheng" userId="85f134d9dbb33a9b" providerId="LiveId" clId="{B1F28BE3-3912-4658-A7A8-49EC2327A545}" dt="2021-05-06T04:30:19.623" v="212" actId="478"/>
          <ac:picMkLst>
            <pc:docMk/>
            <pc:sldMk cId="641587020" sldId="263"/>
            <ac:picMk id="5" creationId="{D096A148-E7F9-441F-A0FB-6BA9E119AF26}"/>
          </ac:picMkLst>
        </pc:picChg>
        <pc:picChg chg="mod ord">
          <ac:chgData name="Kuan Cheng" userId="85f134d9dbb33a9b" providerId="LiveId" clId="{B1F28BE3-3912-4658-A7A8-49EC2327A545}" dt="2021-05-06T14:32:51.679" v="563" actId="1076"/>
          <ac:picMkLst>
            <pc:docMk/>
            <pc:sldMk cId="641587020" sldId="263"/>
            <ac:picMk id="6" creationId="{0622A75C-DB1A-4475-9596-6AACECB3A5B1}"/>
          </ac:picMkLst>
        </pc:picChg>
        <pc:picChg chg="del">
          <ac:chgData name="Kuan Cheng" userId="85f134d9dbb33a9b" providerId="LiveId" clId="{B1F28BE3-3912-4658-A7A8-49EC2327A545}" dt="2021-05-06T04:30:19.623" v="212" actId="478"/>
          <ac:picMkLst>
            <pc:docMk/>
            <pc:sldMk cId="641587020" sldId="263"/>
            <ac:picMk id="7" creationId="{82F9F28D-3976-40E3-B06C-D31E70A763E8}"/>
          </ac:picMkLst>
        </pc:picChg>
        <pc:picChg chg="del mod ord">
          <ac:chgData name="Kuan Cheng" userId="85f134d9dbb33a9b" providerId="LiveId" clId="{B1F28BE3-3912-4658-A7A8-49EC2327A545}" dt="2021-05-06T04:38:14.555" v="243" actId="478"/>
          <ac:picMkLst>
            <pc:docMk/>
            <pc:sldMk cId="641587020" sldId="263"/>
            <ac:picMk id="8" creationId="{D37E9C83-AF9C-403E-9235-1D31B8092681}"/>
          </ac:picMkLst>
        </pc:picChg>
        <pc:picChg chg="del mod ord">
          <ac:chgData name="Kuan Cheng" userId="85f134d9dbb33a9b" providerId="LiveId" clId="{B1F28BE3-3912-4658-A7A8-49EC2327A545}" dt="2021-05-06T04:38:33.574" v="255" actId="478"/>
          <ac:picMkLst>
            <pc:docMk/>
            <pc:sldMk cId="641587020" sldId="263"/>
            <ac:picMk id="10" creationId="{C3476063-E00D-430C-8519-D28601A87E0D}"/>
          </ac:picMkLst>
        </pc:picChg>
        <pc:picChg chg="del">
          <ac:chgData name="Kuan Cheng" userId="85f134d9dbb33a9b" providerId="LiveId" clId="{B1F28BE3-3912-4658-A7A8-49EC2327A545}" dt="2021-05-06T04:30:19.623" v="212" actId="478"/>
          <ac:picMkLst>
            <pc:docMk/>
            <pc:sldMk cId="641587020" sldId="263"/>
            <ac:picMk id="11" creationId="{2D442285-FCA9-4C19-9434-FD30406E52B1}"/>
          </ac:picMkLst>
        </pc:picChg>
        <pc:picChg chg="del">
          <ac:chgData name="Kuan Cheng" userId="85f134d9dbb33a9b" providerId="LiveId" clId="{B1F28BE3-3912-4658-A7A8-49EC2327A545}" dt="2021-05-06T04:30:19.623" v="212" actId="478"/>
          <ac:picMkLst>
            <pc:docMk/>
            <pc:sldMk cId="641587020" sldId="263"/>
            <ac:picMk id="13" creationId="{AB55BC0A-65FB-4EF0-9C9B-89799E8F8CBE}"/>
          </ac:picMkLst>
        </pc:picChg>
        <pc:picChg chg="mod ord">
          <ac:chgData name="Kuan Cheng" userId="85f134d9dbb33a9b" providerId="LiveId" clId="{B1F28BE3-3912-4658-A7A8-49EC2327A545}" dt="2021-05-06T14:31:19.371" v="536" actId="1076"/>
          <ac:picMkLst>
            <pc:docMk/>
            <pc:sldMk cId="641587020" sldId="263"/>
            <ac:picMk id="14" creationId="{7664FE4B-E2F8-4194-A3C1-D9DF251E434B}"/>
          </ac:picMkLst>
        </pc:picChg>
        <pc:picChg chg="mod">
          <ac:chgData name="Kuan Cheng" userId="85f134d9dbb33a9b" providerId="LiveId" clId="{B1F28BE3-3912-4658-A7A8-49EC2327A545}" dt="2021-05-06T14:31:38.474" v="538" actId="1076"/>
          <ac:picMkLst>
            <pc:docMk/>
            <pc:sldMk cId="641587020" sldId="263"/>
            <ac:picMk id="16" creationId="{0C45018D-5E4F-48C7-85BE-B4E209CC93DD}"/>
          </ac:picMkLst>
        </pc:picChg>
        <pc:picChg chg="del mod">
          <ac:chgData name="Kuan Cheng" userId="85f134d9dbb33a9b" providerId="LiveId" clId="{B1F28BE3-3912-4658-A7A8-49EC2327A545}" dt="2021-05-06T14:32:48.700" v="562" actId="478"/>
          <ac:picMkLst>
            <pc:docMk/>
            <pc:sldMk cId="641587020" sldId="263"/>
            <ac:picMk id="18" creationId="{19DD9E8B-8C5B-4398-8935-83B2351BB049}"/>
          </ac:picMkLst>
        </pc:picChg>
        <pc:picChg chg="add mod">
          <ac:chgData name="Kuan Cheng" userId="85f134d9dbb33a9b" providerId="LiveId" clId="{B1F28BE3-3912-4658-A7A8-49EC2327A545}" dt="2021-05-06T04:39:42.484" v="273" actId="1076"/>
          <ac:picMkLst>
            <pc:docMk/>
            <pc:sldMk cId="641587020" sldId="263"/>
            <ac:picMk id="19" creationId="{DF200F4F-08AD-4797-A3E1-5B271D1994E6}"/>
          </ac:picMkLst>
        </pc:picChg>
      </pc:sldChg>
      <pc:sldChg chg="delSp modSp mod delAnim modAnim">
        <pc:chgData name="Kuan Cheng" userId="85f134d9dbb33a9b" providerId="LiveId" clId="{B1F28BE3-3912-4658-A7A8-49EC2327A545}" dt="2021-05-06T14:38:44.956" v="636"/>
        <pc:sldMkLst>
          <pc:docMk/>
          <pc:sldMk cId="4217575338" sldId="264"/>
        </pc:sldMkLst>
        <pc:spChg chg="mod">
          <ac:chgData name="Kuan Cheng" userId="85f134d9dbb33a9b" providerId="LiveId" clId="{B1F28BE3-3912-4658-A7A8-49EC2327A545}" dt="2021-05-06T04:40:04.316" v="274"/>
          <ac:spMkLst>
            <pc:docMk/>
            <pc:sldMk cId="4217575338" sldId="264"/>
            <ac:spMk id="2" creationId="{F15E86EB-ABB3-43B7-A083-4CCC138ACFEE}"/>
          </ac:spMkLst>
        </pc:spChg>
        <pc:picChg chg="mod ord">
          <ac:chgData name="Kuan Cheng" userId="85f134d9dbb33a9b" providerId="LiveId" clId="{B1F28BE3-3912-4658-A7A8-49EC2327A545}" dt="2021-05-06T14:36:57.851" v="576" actId="108"/>
          <ac:picMkLst>
            <pc:docMk/>
            <pc:sldMk cId="4217575338" sldId="264"/>
            <ac:picMk id="4" creationId="{B87AB6EA-71A1-4ADC-B21D-200EB9CC5CD6}"/>
          </ac:picMkLst>
        </pc:picChg>
        <pc:picChg chg="del mod">
          <ac:chgData name="Kuan Cheng" userId="85f134d9dbb33a9b" providerId="LiveId" clId="{B1F28BE3-3912-4658-A7A8-49EC2327A545}" dt="2021-05-06T04:41:58.320" v="294" actId="478"/>
          <ac:picMkLst>
            <pc:docMk/>
            <pc:sldMk cId="4217575338" sldId="264"/>
            <ac:picMk id="4" creationId="{DCF21C06-12D0-4DCA-AF62-B1C535C3C384}"/>
          </ac:picMkLst>
        </pc:picChg>
        <pc:picChg chg="del">
          <ac:chgData name="Kuan Cheng" userId="85f134d9dbb33a9b" providerId="LiveId" clId="{B1F28BE3-3912-4658-A7A8-49EC2327A545}" dt="2021-05-06T04:40:08.208" v="275" actId="478"/>
          <ac:picMkLst>
            <pc:docMk/>
            <pc:sldMk cId="4217575338" sldId="264"/>
            <ac:picMk id="6" creationId="{CAF08ACC-FD8A-4881-96B1-C457B696CB47}"/>
          </ac:picMkLst>
        </pc:picChg>
        <pc:picChg chg="mod ord">
          <ac:chgData name="Kuan Cheng" userId="85f134d9dbb33a9b" providerId="LiveId" clId="{B1F28BE3-3912-4658-A7A8-49EC2327A545}" dt="2021-05-06T14:37:25.162" v="588" actId="108"/>
          <ac:picMkLst>
            <pc:docMk/>
            <pc:sldMk cId="4217575338" sldId="264"/>
            <ac:picMk id="6" creationId="{EDBE678A-0E4B-4B83-91F9-00996A831B00}"/>
          </ac:picMkLst>
        </pc:picChg>
        <pc:picChg chg="del mod ord">
          <ac:chgData name="Kuan Cheng" userId="85f134d9dbb33a9b" providerId="LiveId" clId="{B1F28BE3-3912-4658-A7A8-49EC2327A545}" dt="2021-05-06T05:00:41.720" v="514" actId="478"/>
          <ac:picMkLst>
            <pc:docMk/>
            <pc:sldMk cId="4217575338" sldId="264"/>
            <ac:picMk id="7" creationId="{7AA0ED95-A399-4B35-9D98-CAC20D294987}"/>
          </ac:picMkLst>
        </pc:picChg>
        <pc:picChg chg="mod">
          <ac:chgData name="Kuan Cheng" userId="85f134d9dbb33a9b" providerId="LiveId" clId="{B1F28BE3-3912-4658-A7A8-49EC2327A545}" dt="2021-05-06T04:42:44.404" v="302" actId="1076"/>
          <ac:picMkLst>
            <pc:docMk/>
            <pc:sldMk cId="4217575338" sldId="264"/>
            <ac:picMk id="9" creationId="{D969514A-8D06-420B-AB7D-4438B7880D82}"/>
          </ac:picMkLst>
        </pc:picChg>
        <pc:picChg chg="del">
          <ac:chgData name="Kuan Cheng" userId="85f134d9dbb33a9b" providerId="LiveId" clId="{B1F28BE3-3912-4658-A7A8-49EC2327A545}" dt="2021-05-06T04:40:08.208" v="275" actId="478"/>
          <ac:picMkLst>
            <pc:docMk/>
            <pc:sldMk cId="4217575338" sldId="264"/>
            <ac:picMk id="10" creationId="{4CE4E9A7-1B33-49AC-9E92-828DBA6D92E5}"/>
          </ac:picMkLst>
        </pc:picChg>
        <pc:picChg chg="del">
          <ac:chgData name="Kuan Cheng" userId="85f134d9dbb33a9b" providerId="LiveId" clId="{B1F28BE3-3912-4658-A7A8-49EC2327A545}" dt="2021-05-06T04:40:08.208" v="275" actId="478"/>
          <ac:picMkLst>
            <pc:docMk/>
            <pc:sldMk cId="4217575338" sldId="264"/>
            <ac:picMk id="11" creationId="{6D59EA5C-1E9C-4CE3-98F5-391C2447CB49}"/>
          </ac:picMkLst>
        </pc:picChg>
        <pc:picChg chg="del mod">
          <ac:chgData name="Kuan Cheng" userId="85f134d9dbb33a9b" providerId="LiveId" clId="{B1F28BE3-3912-4658-A7A8-49EC2327A545}" dt="2021-05-06T04:43:27.346" v="321" actId="478"/>
          <ac:picMkLst>
            <pc:docMk/>
            <pc:sldMk cId="4217575338" sldId="264"/>
            <ac:picMk id="13" creationId="{006F4EB5-8F72-482B-84FA-13E4A74F3914}"/>
          </ac:picMkLst>
        </pc:picChg>
        <pc:picChg chg="del mod ord">
          <ac:chgData name="Kuan Cheng" userId="85f134d9dbb33a9b" providerId="LiveId" clId="{B1F28BE3-3912-4658-A7A8-49EC2327A545}" dt="2021-05-06T14:37:25.163" v="589" actId="478"/>
          <ac:picMkLst>
            <pc:docMk/>
            <pc:sldMk cId="4217575338" sldId="264"/>
            <ac:picMk id="15" creationId="{86F1D867-C4C4-405B-97F8-1B9171B63612}"/>
          </ac:picMkLst>
        </pc:picChg>
        <pc:picChg chg="del mod ord">
          <ac:chgData name="Kuan Cheng" userId="85f134d9dbb33a9b" providerId="LiveId" clId="{B1F28BE3-3912-4658-A7A8-49EC2327A545}" dt="2021-05-06T14:36:57.852" v="577" actId="478"/>
          <ac:picMkLst>
            <pc:docMk/>
            <pc:sldMk cId="4217575338" sldId="264"/>
            <ac:picMk id="17" creationId="{04260E9F-09D1-4793-A026-C03764F94E26}"/>
          </ac:picMkLst>
        </pc:picChg>
      </pc:sldChg>
      <pc:sldChg chg="addSp delSp modSp mod delAnim modAnim">
        <pc:chgData name="Kuan Cheng" userId="85f134d9dbb33a9b" providerId="LiveId" clId="{B1F28BE3-3912-4658-A7A8-49EC2327A545}" dt="2021-05-06T14:38:54.687" v="640"/>
        <pc:sldMkLst>
          <pc:docMk/>
          <pc:sldMk cId="2560482041" sldId="265"/>
        </pc:sldMkLst>
        <pc:spChg chg="mod">
          <ac:chgData name="Kuan Cheng" userId="85f134d9dbb33a9b" providerId="LiveId" clId="{B1F28BE3-3912-4658-A7A8-49EC2327A545}" dt="2021-05-06T04:45:40.293" v="323"/>
          <ac:spMkLst>
            <pc:docMk/>
            <pc:sldMk cId="2560482041" sldId="265"/>
            <ac:spMk id="2" creationId="{01D1F00F-5BD1-4F06-BBA0-773AC54C4E7B}"/>
          </ac:spMkLst>
        </pc:spChg>
        <pc:spChg chg="del">
          <ac:chgData name="Kuan Cheng" userId="85f134d9dbb33a9b" providerId="LiveId" clId="{B1F28BE3-3912-4658-A7A8-49EC2327A545}" dt="2021-05-06T04:45:44.661" v="324" actId="478"/>
          <ac:spMkLst>
            <pc:docMk/>
            <pc:sldMk cId="2560482041" sldId="265"/>
            <ac:spMk id="3" creationId="{803E4688-B4FA-4BA6-9688-2F247436F356}"/>
          </ac:spMkLst>
        </pc:spChg>
        <pc:spChg chg="del">
          <ac:chgData name="Kuan Cheng" userId="85f134d9dbb33a9b" providerId="LiveId" clId="{B1F28BE3-3912-4658-A7A8-49EC2327A545}" dt="2021-05-06T04:45:44.661" v="324" actId="478"/>
          <ac:spMkLst>
            <pc:docMk/>
            <pc:sldMk cId="2560482041" sldId="265"/>
            <ac:spMk id="4" creationId="{D5580C4F-34D1-499F-933B-73D0FE6A3921}"/>
          </ac:spMkLst>
        </pc:spChg>
        <pc:spChg chg="del">
          <ac:chgData name="Kuan Cheng" userId="85f134d9dbb33a9b" providerId="LiveId" clId="{B1F28BE3-3912-4658-A7A8-49EC2327A545}" dt="2021-05-06T04:45:44.661" v="324" actId="478"/>
          <ac:spMkLst>
            <pc:docMk/>
            <pc:sldMk cId="2560482041" sldId="265"/>
            <ac:spMk id="5" creationId="{87538D98-6175-4240-BA79-5040DF2AEBA1}"/>
          </ac:spMkLst>
        </pc:spChg>
        <pc:spChg chg="del">
          <ac:chgData name="Kuan Cheng" userId="85f134d9dbb33a9b" providerId="LiveId" clId="{B1F28BE3-3912-4658-A7A8-49EC2327A545}" dt="2021-05-06T04:45:44.661" v="324" actId="478"/>
          <ac:spMkLst>
            <pc:docMk/>
            <pc:sldMk cId="2560482041" sldId="265"/>
            <ac:spMk id="6" creationId="{12C0B60C-7F43-409D-AE81-6842045328A3}"/>
          </ac:spMkLst>
        </pc:spChg>
        <pc:spChg chg="add del mod">
          <ac:chgData name="Kuan Cheng" userId="85f134d9dbb33a9b" providerId="LiveId" clId="{B1F28BE3-3912-4658-A7A8-49EC2327A545}" dt="2021-05-06T04:45:47.294" v="325" actId="478"/>
          <ac:spMkLst>
            <pc:docMk/>
            <pc:sldMk cId="2560482041" sldId="265"/>
            <ac:spMk id="8" creationId="{761B755C-55C8-4AFE-92BE-3866F6508B43}"/>
          </ac:spMkLst>
        </pc:spChg>
        <pc:spChg chg="add mod">
          <ac:chgData name="Kuan Cheng" userId="85f134d9dbb33a9b" providerId="LiveId" clId="{B1F28BE3-3912-4658-A7A8-49EC2327A545}" dt="2021-05-06T04:49:42.290" v="371" actId="20577"/>
          <ac:spMkLst>
            <pc:docMk/>
            <pc:sldMk cId="2560482041" sldId="265"/>
            <ac:spMk id="20" creationId="{5C2E526E-CC2B-4079-8F43-9593ED7C3292}"/>
          </ac:spMkLst>
        </pc:spChg>
        <pc:picChg chg="mod ord">
          <ac:chgData name="Kuan Cheng" userId="85f134d9dbb33a9b" providerId="LiveId" clId="{B1F28BE3-3912-4658-A7A8-49EC2327A545}" dt="2021-05-06T14:37:54.232" v="604" actId="108"/>
          <ac:picMkLst>
            <pc:docMk/>
            <pc:sldMk cId="2560482041" sldId="265"/>
            <ac:picMk id="4" creationId="{560FD4B9-D64E-47E4-A495-38AB900D8C48}"/>
          </ac:picMkLst>
        </pc:picChg>
        <pc:picChg chg="mod ord">
          <ac:chgData name="Kuan Cheng" userId="85f134d9dbb33a9b" providerId="LiveId" clId="{B1F28BE3-3912-4658-A7A8-49EC2327A545}" dt="2021-05-06T14:38:08.236" v="618" actId="108"/>
          <ac:picMkLst>
            <pc:docMk/>
            <pc:sldMk cId="2560482041" sldId="265"/>
            <ac:picMk id="6" creationId="{C3CD8DA2-41D9-4A0B-B228-E66F1F08171F}"/>
          </ac:picMkLst>
        </pc:picChg>
        <pc:picChg chg="mod ord">
          <ac:chgData name="Kuan Cheng" userId="85f134d9dbb33a9b" providerId="LiveId" clId="{B1F28BE3-3912-4658-A7A8-49EC2327A545}" dt="2021-05-06T14:38:21.119" v="631" actId="108"/>
          <ac:picMkLst>
            <pc:docMk/>
            <pc:sldMk cId="2560482041" sldId="265"/>
            <ac:picMk id="8" creationId="{AF1BCF54-1AE9-4ABC-AD5F-7C80436DDEEE}"/>
          </ac:picMkLst>
        </pc:picChg>
        <pc:picChg chg="del mod">
          <ac:chgData name="Kuan Cheng" userId="85f134d9dbb33a9b" providerId="LiveId" clId="{B1F28BE3-3912-4658-A7A8-49EC2327A545}" dt="2021-05-06T05:00:31.120" v="500" actId="478"/>
          <ac:picMkLst>
            <pc:docMk/>
            <pc:sldMk cId="2560482041" sldId="265"/>
            <ac:picMk id="10" creationId="{12DE6817-B5EB-470D-A38B-2E08F0BA0256}"/>
          </ac:picMkLst>
        </pc:picChg>
        <pc:picChg chg="del">
          <ac:chgData name="Kuan Cheng" userId="85f134d9dbb33a9b" providerId="LiveId" clId="{B1F28BE3-3912-4658-A7A8-49EC2327A545}" dt="2021-05-06T04:45:44.661" v="324" actId="478"/>
          <ac:picMkLst>
            <pc:docMk/>
            <pc:sldMk cId="2560482041" sldId="265"/>
            <ac:picMk id="11" creationId="{D4A95CFB-61F5-4405-BDFD-44A0559082E5}"/>
          </ac:picMkLst>
        </pc:picChg>
        <pc:picChg chg="del">
          <ac:chgData name="Kuan Cheng" userId="85f134d9dbb33a9b" providerId="LiveId" clId="{B1F28BE3-3912-4658-A7A8-49EC2327A545}" dt="2021-05-06T04:45:44.661" v="324" actId="478"/>
          <ac:picMkLst>
            <pc:docMk/>
            <pc:sldMk cId="2560482041" sldId="265"/>
            <ac:picMk id="13" creationId="{F83102BB-41E8-442E-B509-C50A1F919182}"/>
          </ac:picMkLst>
        </pc:picChg>
        <pc:picChg chg="del mod">
          <ac:chgData name="Kuan Cheng" userId="85f134d9dbb33a9b" providerId="LiveId" clId="{B1F28BE3-3912-4658-A7A8-49EC2327A545}" dt="2021-05-06T14:38:08.237" v="619" actId="478"/>
          <ac:picMkLst>
            <pc:docMk/>
            <pc:sldMk cId="2560482041" sldId="265"/>
            <ac:picMk id="14" creationId="{91B5D16D-EB68-42FA-8D95-CF65742F85C8}"/>
          </ac:picMkLst>
        </pc:picChg>
        <pc:picChg chg="del">
          <ac:chgData name="Kuan Cheng" userId="85f134d9dbb33a9b" providerId="LiveId" clId="{B1F28BE3-3912-4658-A7A8-49EC2327A545}" dt="2021-05-06T04:45:44.661" v="324" actId="478"/>
          <ac:picMkLst>
            <pc:docMk/>
            <pc:sldMk cId="2560482041" sldId="265"/>
            <ac:picMk id="16" creationId="{DDA558F3-2453-4EE2-B185-D52ADB52EAA0}"/>
          </ac:picMkLst>
        </pc:picChg>
        <pc:picChg chg="del mod">
          <ac:chgData name="Kuan Cheng" userId="85f134d9dbb33a9b" providerId="LiveId" clId="{B1F28BE3-3912-4658-A7A8-49EC2327A545}" dt="2021-05-06T14:38:21.120" v="632" actId="478"/>
          <ac:picMkLst>
            <pc:docMk/>
            <pc:sldMk cId="2560482041" sldId="265"/>
            <ac:picMk id="17" creationId="{2CF9D5FB-F973-4CC5-98D0-F4953FDC65DF}"/>
          </ac:picMkLst>
        </pc:picChg>
        <pc:picChg chg="del mod">
          <ac:chgData name="Kuan Cheng" userId="85f134d9dbb33a9b" providerId="LiveId" clId="{B1F28BE3-3912-4658-A7A8-49EC2327A545}" dt="2021-05-06T04:49:07.714" v="359"/>
          <ac:picMkLst>
            <pc:docMk/>
            <pc:sldMk cId="2560482041" sldId="265"/>
            <ac:picMk id="19" creationId="{ED5059CE-2F5D-4197-A4D4-E2914E967433}"/>
          </ac:picMkLst>
        </pc:picChg>
        <pc:picChg chg="del mod ord">
          <ac:chgData name="Kuan Cheng" userId="85f134d9dbb33a9b" providerId="LiveId" clId="{B1F28BE3-3912-4658-A7A8-49EC2327A545}" dt="2021-05-06T14:37:54.233" v="605" actId="478"/>
          <ac:picMkLst>
            <pc:docMk/>
            <pc:sldMk cId="2560482041" sldId="265"/>
            <ac:picMk id="22" creationId="{931B58C7-0621-4938-8FD0-F4E5087D93A9}"/>
          </ac:picMkLst>
        </pc:picChg>
      </pc:sldChg>
      <pc:sldChg chg="addSp delSp modSp mod delAnim modAnim">
        <pc:chgData name="Kuan Cheng" userId="85f134d9dbb33a9b" providerId="LiveId" clId="{B1F28BE3-3912-4658-A7A8-49EC2327A545}" dt="2021-05-06T14:54:50.332" v="660" actId="478"/>
        <pc:sldMkLst>
          <pc:docMk/>
          <pc:sldMk cId="2679367601" sldId="266"/>
        </pc:sldMkLst>
        <pc:spChg chg="mod">
          <ac:chgData name="Kuan Cheng" userId="85f134d9dbb33a9b" providerId="LiveId" clId="{B1F28BE3-3912-4658-A7A8-49EC2327A545}" dt="2021-05-06T04:49:57.808" v="372"/>
          <ac:spMkLst>
            <pc:docMk/>
            <pc:sldMk cId="2679367601" sldId="266"/>
            <ac:spMk id="2" creationId="{C289E1AD-6568-497D-A21F-A3EDB38878F7}"/>
          </ac:spMkLst>
        </pc:spChg>
        <pc:spChg chg="del mod">
          <ac:chgData name="Kuan Cheng" userId="85f134d9dbb33a9b" providerId="LiveId" clId="{B1F28BE3-3912-4658-A7A8-49EC2327A545}" dt="2021-05-06T04:51:32.975" v="376" actId="478"/>
          <ac:spMkLst>
            <pc:docMk/>
            <pc:sldMk cId="2679367601" sldId="266"/>
            <ac:spMk id="3" creationId="{A0A8C811-37B7-4218-AA08-9891D386282E}"/>
          </ac:spMkLst>
        </pc:spChg>
        <pc:spChg chg="add del mod">
          <ac:chgData name="Kuan Cheng" userId="85f134d9dbb33a9b" providerId="LiveId" clId="{B1F28BE3-3912-4658-A7A8-49EC2327A545}" dt="2021-05-06T04:51:36.439" v="377" actId="478"/>
          <ac:spMkLst>
            <pc:docMk/>
            <pc:sldMk cId="2679367601" sldId="266"/>
            <ac:spMk id="5" creationId="{CFE29307-5567-46B4-A578-1ABFE9F8031A}"/>
          </ac:spMkLst>
        </pc:spChg>
        <pc:picChg chg="mod ord">
          <ac:chgData name="Kuan Cheng" userId="85f134d9dbb33a9b" providerId="LiveId" clId="{B1F28BE3-3912-4658-A7A8-49EC2327A545}" dt="2021-05-06T14:54:50.331" v="659" actId="108"/>
          <ac:picMkLst>
            <pc:docMk/>
            <pc:sldMk cId="2679367601" sldId="266"/>
            <ac:picMk id="4" creationId="{00F6D2B1-837C-42F0-8A78-E0EBD34D93E6}"/>
          </ac:picMkLst>
        </pc:picChg>
        <pc:picChg chg="mod">
          <ac:chgData name="Kuan Cheng" userId="85f134d9dbb33a9b" providerId="LiveId" clId="{B1F28BE3-3912-4658-A7A8-49EC2327A545}" dt="2021-05-06T04:52:23.932" v="392" actId="1076"/>
          <ac:picMkLst>
            <pc:docMk/>
            <pc:sldMk cId="2679367601" sldId="266"/>
            <ac:picMk id="7" creationId="{A9230674-CC23-4BFD-A499-634F780BBF96}"/>
          </ac:picMkLst>
        </pc:picChg>
        <pc:picChg chg="mod">
          <ac:chgData name="Kuan Cheng" userId="85f134d9dbb33a9b" providerId="LiveId" clId="{B1F28BE3-3912-4658-A7A8-49EC2327A545}" dt="2021-05-06T04:52:25.890" v="393" actId="1076"/>
          <ac:picMkLst>
            <pc:docMk/>
            <pc:sldMk cId="2679367601" sldId="266"/>
            <ac:picMk id="9" creationId="{838C1547-1D77-42DB-A433-BA80E3AC6BF6}"/>
          </ac:picMkLst>
        </pc:picChg>
        <pc:picChg chg="del mod">
          <ac:chgData name="Kuan Cheng" userId="85f134d9dbb33a9b" providerId="LiveId" clId="{B1F28BE3-3912-4658-A7A8-49EC2327A545}" dt="2021-05-06T14:54:50.332" v="660" actId="478"/>
          <ac:picMkLst>
            <pc:docMk/>
            <pc:sldMk cId="2679367601" sldId="266"/>
            <ac:picMk id="11" creationId="{3581F424-280F-491D-BD96-9727900EC070}"/>
          </ac:picMkLst>
        </pc:picChg>
        <pc:picChg chg="del mod">
          <ac:chgData name="Kuan Cheng" userId="85f134d9dbb33a9b" providerId="LiveId" clId="{B1F28BE3-3912-4658-A7A8-49EC2327A545}" dt="2021-05-06T04:55:56.465" v="418" actId="478"/>
          <ac:picMkLst>
            <pc:docMk/>
            <pc:sldMk cId="2679367601" sldId="266"/>
            <ac:picMk id="13" creationId="{5603467D-38F9-41B0-98D9-CAADB2663B22}"/>
          </ac:picMkLst>
        </pc:picChg>
        <pc:picChg chg="mod ord">
          <ac:chgData name="Kuan Cheng" userId="85f134d9dbb33a9b" providerId="LiveId" clId="{B1F28BE3-3912-4658-A7A8-49EC2327A545}" dt="2021-05-06T04:55:58.714" v="419" actId="1076"/>
          <ac:picMkLst>
            <pc:docMk/>
            <pc:sldMk cId="2679367601" sldId="266"/>
            <ac:picMk id="15" creationId="{C976DAF3-38C2-49F4-A81F-81415D9E96DE}"/>
          </ac:picMkLst>
        </pc:picChg>
      </pc:sldChg>
      <pc:sldChg chg="addSp delSp modSp mod delAnim modAnim">
        <pc:chgData name="Kuan Cheng" userId="85f134d9dbb33a9b" providerId="LiveId" clId="{B1F28BE3-3912-4658-A7A8-49EC2327A545}" dt="2021-05-06T14:57:51.372" v="664"/>
        <pc:sldMkLst>
          <pc:docMk/>
          <pc:sldMk cId="3160073546" sldId="267"/>
        </pc:sldMkLst>
        <pc:spChg chg="mod">
          <ac:chgData name="Kuan Cheng" userId="85f134d9dbb33a9b" providerId="LiveId" clId="{B1F28BE3-3912-4658-A7A8-49EC2327A545}" dt="2021-05-06T04:56:17.084" v="420"/>
          <ac:spMkLst>
            <pc:docMk/>
            <pc:sldMk cId="3160073546" sldId="267"/>
            <ac:spMk id="2" creationId="{4AAACB2D-E4AA-43A5-9AA7-FA16305B4220}"/>
          </ac:spMkLst>
        </pc:spChg>
        <pc:spChg chg="del">
          <ac:chgData name="Kuan Cheng" userId="85f134d9dbb33a9b" providerId="LiveId" clId="{B1F28BE3-3912-4658-A7A8-49EC2327A545}" dt="2021-05-06T04:56:33.751" v="421" actId="478"/>
          <ac:spMkLst>
            <pc:docMk/>
            <pc:sldMk cId="3160073546" sldId="267"/>
            <ac:spMk id="3" creationId="{70CBAA7A-9500-4020-B63F-78E6F6E5DD4F}"/>
          </ac:spMkLst>
        </pc:spChg>
        <pc:spChg chg="add del mod">
          <ac:chgData name="Kuan Cheng" userId="85f134d9dbb33a9b" providerId="LiveId" clId="{B1F28BE3-3912-4658-A7A8-49EC2327A545}" dt="2021-05-06T04:56:38.451" v="422" actId="478"/>
          <ac:spMkLst>
            <pc:docMk/>
            <pc:sldMk cId="3160073546" sldId="267"/>
            <ac:spMk id="5" creationId="{260FFC83-E44D-4741-B5B4-41E558B9FF7E}"/>
          </ac:spMkLst>
        </pc:spChg>
        <pc:picChg chg="del mod">
          <ac:chgData name="Kuan Cheng" userId="85f134d9dbb33a9b" providerId="LiveId" clId="{B1F28BE3-3912-4658-A7A8-49EC2327A545}" dt="2021-05-06T04:57:50.954" v="442" actId="478"/>
          <ac:picMkLst>
            <pc:docMk/>
            <pc:sldMk cId="3160073546" sldId="267"/>
            <ac:picMk id="7" creationId="{BBA963A3-B8DB-4D85-AD9C-AB88C81DC225}"/>
          </ac:picMkLst>
        </pc:picChg>
        <pc:picChg chg="mod ord">
          <ac:chgData name="Kuan Cheng" userId="85f134d9dbb33a9b" providerId="LiveId" clId="{B1F28BE3-3912-4658-A7A8-49EC2327A545}" dt="2021-05-06T04:57:50.953" v="441" actId="108"/>
          <ac:picMkLst>
            <pc:docMk/>
            <pc:sldMk cId="3160073546" sldId="267"/>
            <ac:picMk id="9" creationId="{CBD550D3-2F5F-43AD-8BE3-9AF482F7FA35}"/>
          </ac:picMkLst>
        </pc:picChg>
        <pc:picChg chg="del mod">
          <ac:chgData name="Kuan Cheng" userId="85f134d9dbb33a9b" providerId="LiveId" clId="{B1F28BE3-3912-4658-A7A8-49EC2327A545}" dt="2021-05-06T04:59:13.020" v="461" actId="478"/>
          <ac:picMkLst>
            <pc:docMk/>
            <pc:sldMk cId="3160073546" sldId="267"/>
            <ac:picMk id="11" creationId="{E5EC7F28-BBCC-4BCD-98AB-77FF21ACC6F9}"/>
          </ac:picMkLst>
        </pc:picChg>
        <pc:picChg chg="del mod ord">
          <ac:chgData name="Kuan Cheng" userId="85f134d9dbb33a9b" providerId="LiveId" clId="{B1F28BE3-3912-4658-A7A8-49EC2327A545}" dt="2021-05-06T04:59:27.774" v="473" actId="478"/>
          <ac:picMkLst>
            <pc:docMk/>
            <pc:sldMk cId="3160073546" sldId="267"/>
            <ac:picMk id="13" creationId="{FA791ABB-684E-4DF5-82FF-D3E75B487F81}"/>
          </ac:picMkLst>
        </pc:picChg>
        <pc:picChg chg="del mod ord">
          <ac:chgData name="Kuan Cheng" userId="85f134d9dbb33a9b" providerId="LiveId" clId="{B1F28BE3-3912-4658-A7A8-49EC2327A545}" dt="2021-05-06T05:00:13.506" v="485" actId="478"/>
          <ac:picMkLst>
            <pc:docMk/>
            <pc:sldMk cId="3160073546" sldId="267"/>
            <ac:picMk id="15" creationId="{04A77ECB-EE46-48D2-977F-D12D1EF9BDBA}"/>
          </ac:picMkLst>
        </pc:picChg>
        <pc:picChg chg="mod ord">
          <ac:chgData name="Kuan Cheng" userId="85f134d9dbb33a9b" providerId="LiveId" clId="{B1F28BE3-3912-4658-A7A8-49EC2327A545}" dt="2021-05-06T05:00:13.505" v="484" actId="108"/>
          <ac:picMkLst>
            <pc:docMk/>
            <pc:sldMk cId="3160073546" sldId="267"/>
            <ac:picMk id="17" creationId="{42D3D7C3-C39F-4971-B34B-753FFD56712E}"/>
          </ac:picMkLst>
        </pc:picChg>
        <pc:picChg chg="mod">
          <ac:chgData name="Kuan Cheng" userId="85f134d9dbb33a9b" providerId="LiveId" clId="{B1F28BE3-3912-4658-A7A8-49EC2327A545}" dt="2021-05-06T05:01:42.735" v="529" actId="1076"/>
          <ac:picMkLst>
            <pc:docMk/>
            <pc:sldMk cId="3160073546" sldId="267"/>
            <ac:picMk id="19" creationId="{082D438D-F91B-4BEC-92E0-2EDE195AF964}"/>
          </ac:picMkLst>
        </pc:picChg>
        <pc:picChg chg="mod">
          <ac:chgData name="Kuan Cheng" userId="85f134d9dbb33a9b" providerId="LiveId" clId="{B1F28BE3-3912-4658-A7A8-49EC2327A545}" dt="2021-05-06T05:01:47.669" v="530" actId="1076"/>
          <ac:picMkLst>
            <pc:docMk/>
            <pc:sldMk cId="3160073546" sldId="267"/>
            <ac:picMk id="21" creationId="{4A7B405A-1731-4675-9356-472DDB9CC612}"/>
          </ac:picMkLst>
        </pc:picChg>
      </pc:sldChg>
      <pc:sldChg chg="modSp modAnim">
        <pc:chgData name="Kuan Cheng" userId="85f134d9dbb33a9b" providerId="LiveId" clId="{B1F28BE3-3912-4658-A7A8-49EC2327A545}" dt="2021-05-06T14:58:02.904" v="665"/>
        <pc:sldMkLst>
          <pc:docMk/>
          <pc:sldMk cId="3076439039" sldId="268"/>
        </pc:sldMkLst>
        <pc:spChg chg="mod">
          <ac:chgData name="Kuan Cheng" userId="85f134d9dbb33a9b" providerId="LiveId" clId="{B1F28BE3-3912-4658-A7A8-49EC2327A545}" dt="2021-05-06T05:01:55.074" v="531"/>
          <ac:spMkLst>
            <pc:docMk/>
            <pc:sldMk cId="3076439039" sldId="268"/>
            <ac:spMk id="2" creationId="{B6320707-971F-4B5C-A576-BBC487533179}"/>
          </ac:spMkLst>
        </pc:spChg>
        <pc:spChg chg="mod">
          <ac:chgData name="Kuan Cheng" userId="85f134d9dbb33a9b" providerId="LiveId" clId="{B1F28BE3-3912-4658-A7A8-49EC2327A545}" dt="2021-05-06T05:02:10.093" v="533"/>
          <ac:spMkLst>
            <pc:docMk/>
            <pc:sldMk cId="3076439039" sldId="268"/>
            <ac:spMk id="3" creationId="{356AADC0-F204-45F2-BC67-F82D33EE43E7}"/>
          </ac:spMkLst>
        </pc:spChg>
      </pc:sldChg>
      <pc:sldChg chg="modSp new modAnim">
        <pc:chgData name="Kuan Cheng" userId="85f134d9dbb33a9b" providerId="LiveId" clId="{B1F28BE3-3912-4658-A7A8-49EC2327A545}" dt="2021-05-06T15:04:07.539" v="666"/>
        <pc:sldMkLst>
          <pc:docMk/>
          <pc:sldMk cId="366507306" sldId="285"/>
        </pc:sldMkLst>
        <pc:spChg chg="mod">
          <ac:chgData name="Kuan Cheng" userId="85f134d9dbb33a9b" providerId="LiveId" clId="{B1F28BE3-3912-4658-A7A8-49EC2327A545}" dt="2021-05-06T05:02:20.770" v="535"/>
          <ac:spMkLst>
            <pc:docMk/>
            <pc:sldMk cId="366507306" sldId="285"/>
            <ac:spMk id="2" creationId="{207A4F26-159E-4955-ABA4-C60BAFFB1460}"/>
          </ac:spMkLst>
        </pc:spChg>
      </pc:sldChg>
      <pc:sldChg chg="modAnim">
        <pc:chgData name="Kuan Cheng" userId="85f134d9dbb33a9b" providerId="LiveId" clId="{B1F28BE3-3912-4658-A7A8-49EC2327A545}" dt="2021-05-06T15:09:13.805" v="667"/>
        <pc:sldMkLst>
          <pc:docMk/>
          <pc:sldMk cId="3172905831" sldId="286"/>
        </pc:sldMkLst>
      </pc:sldChg>
      <pc:sldChg chg="modAnim">
        <pc:chgData name="Kuan Cheng" userId="85f134d9dbb33a9b" providerId="LiveId" clId="{B1F28BE3-3912-4658-A7A8-49EC2327A545}" dt="2021-05-06T15:11:27.238" v="670"/>
        <pc:sldMkLst>
          <pc:docMk/>
          <pc:sldMk cId="2892767950" sldId="287"/>
        </pc:sldMkLst>
      </pc:sldChg>
      <pc:sldChg chg="modAnim">
        <pc:chgData name="Kuan Cheng" userId="85f134d9dbb33a9b" providerId="LiveId" clId="{B1F28BE3-3912-4658-A7A8-49EC2327A545}" dt="2021-05-06T15:15:36.450" v="673"/>
        <pc:sldMkLst>
          <pc:docMk/>
          <pc:sldMk cId="3179487643" sldId="288"/>
        </pc:sldMkLst>
      </pc:sldChg>
      <pc:sldChg chg="delSp modSp mod modAnim">
        <pc:chgData name="Kuan Cheng" userId="85f134d9dbb33a9b" providerId="LiveId" clId="{B1F28BE3-3912-4658-A7A8-49EC2327A545}" dt="2021-05-06T15:19:09.332" v="715" actId="478"/>
        <pc:sldMkLst>
          <pc:docMk/>
          <pc:sldMk cId="2367942813" sldId="289"/>
        </pc:sldMkLst>
        <pc:picChg chg="mod ord">
          <ac:chgData name="Kuan Cheng" userId="85f134d9dbb33a9b" providerId="LiveId" clId="{B1F28BE3-3912-4658-A7A8-49EC2327A545}" dt="2021-05-06T15:18:11.588" v="690" actId="108"/>
          <ac:picMkLst>
            <pc:docMk/>
            <pc:sldMk cId="2367942813" sldId="289"/>
            <ac:picMk id="4" creationId="{4EE7A241-CC14-452D-A5A5-43035D9F014D}"/>
          </ac:picMkLst>
        </pc:picChg>
        <pc:picChg chg="del mod">
          <ac:chgData name="Kuan Cheng" userId="85f134d9dbb33a9b" providerId="LiveId" clId="{B1F28BE3-3912-4658-A7A8-49EC2327A545}" dt="2021-05-06T15:18:11.589" v="691" actId="478"/>
          <ac:picMkLst>
            <pc:docMk/>
            <pc:sldMk cId="2367942813" sldId="289"/>
            <ac:picMk id="7" creationId="{961DFC51-3BF2-45EB-BF74-166AF3B03CB7}"/>
          </ac:picMkLst>
        </pc:picChg>
        <pc:picChg chg="del mod ord">
          <ac:chgData name="Kuan Cheng" userId="85f134d9dbb33a9b" providerId="LiveId" clId="{B1F28BE3-3912-4658-A7A8-49EC2327A545}" dt="2021-05-06T15:19:09.332" v="715" actId="478"/>
          <ac:picMkLst>
            <pc:docMk/>
            <pc:sldMk cId="2367942813" sldId="289"/>
            <ac:picMk id="8" creationId="{39A9D8D7-A7A6-48FB-8868-A61491A6F7FE}"/>
          </ac:picMkLst>
        </pc:picChg>
        <pc:picChg chg="del mod">
          <ac:chgData name="Kuan Cheng" userId="85f134d9dbb33a9b" providerId="LiveId" clId="{B1F28BE3-3912-4658-A7A8-49EC2327A545}" dt="2021-05-06T15:18:45.952" v="703" actId="478"/>
          <ac:picMkLst>
            <pc:docMk/>
            <pc:sldMk cId="2367942813" sldId="289"/>
            <ac:picMk id="9" creationId="{26569A6F-0108-4847-B4CD-3CFE8A1F42CB}"/>
          </ac:picMkLst>
        </pc:picChg>
        <pc:picChg chg="mod ord">
          <ac:chgData name="Kuan Cheng" userId="85f134d9dbb33a9b" providerId="LiveId" clId="{B1F28BE3-3912-4658-A7A8-49EC2327A545}" dt="2021-05-06T15:19:09.330" v="714" actId="108"/>
          <ac:picMkLst>
            <pc:docMk/>
            <pc:sldMk cId="2367942813" sldId="289"/>
            <ac:picMk id="11" creationId="{346DBBA2-60E6-48B3-97BC-604857A39DC4}"/>
          </ac:picMkLst>
        </pc:picChg>
      </pc:sldChg>
      <pc:sldChg chg="modAnim">
        <pc:chgData name="Kuan Cheng" userId="85f134d9dbb33a9b" providerId="LiveId" clId="{B1F28BE3-3912-4658-A7A8-49EC2327A545}" dt="2021-05-06T15:23:34.798" v="719"/>
        <pc:sldMkLst>
          <pc:docMk/>
          <pc:sldMk cId="3825516150" sldId="290"/>
        </pc:sldMkLst>
      </pc:sldChg>
      <pc:sldChg chg="modAnim">
        <pc:chgData name="Kuan Cheng" userId="85f134d9dbb33a9b" providerId="LiveId" clId="{B1F28BE3-3912-4658-A7A8-49EC2327A545}" dt="2021-05-06T15:40:21.840" v="723"/>
        <pc:sldMkLst>
          <pc:docMk/>
          <pc:sldMk cId="2420395756" sldId="291"/>
        </pc:sldMkLst>
      </pc:sldChg>
      <pc:sldChg chg="modSp mod modAnim">
        <pc:chgData name="Kuan Cheng" userId="85f134d9dbb33a9b" providerId="LiveId" clId="{B1F28BE3-3912-4658-A7A8-49EC2327A545}" dt="2021-05-06T15:40:41.389" v="728"/>
        <pc:sldMkLst>
          <pc:docMk/>
          <pc:sldMk cId="2992859678" sldId="292"/>
        </pc:sldMkLst>
        <pc:spChg chg="mod">
          <ac:chgData name="Kuan Cheng" userId="85f134d9dbb33a9b" providerId="LiveId" clId="{B1F28BE3-3912-4658-A7A8-49EC2327A545}" dt="2021-05-06T15:40:26.662" v="725" actId="1076"/>
          <ac:spMkLst>
            <pc:docMk/>
            <pc:sldMk cId="2992859678" sldId="292"/>
            <ac:spMk id="2" creationId="{12C60DD7-44EE-45B0-BAA2-0E17D5A94796}"/>
          </ac:spMkLst>
        </pc:spChg>
      </pc:sldChg>
      <pc:sldChg chg="modAnim">
        <pc:chgData name="Kuan Cheng" userId="85f134d9dbb33a9b" providerId="LiveId" clId="{B1F28BE3-3912-4658-A7A8-49EC2327A545}" dt="2021-05-06T15:41:01.235" v="734"/>
        <pc:sldMkLst>
          <pc:docMk/>
          <pc:sldMk cId="479559334" sldId="293"/>
        </pc:sldMkLst>
      </pc:sldChg>
      <pc:sldChg chg="modAnim">
        <pc:chgData name="Kuan Cheng" userId="85f134d9dbb33a9b" providerId="LiveId" clId="{B1F28BE3-3912-4658-A7A8-49EC2327A545}" dt="2021-05-06T15:41:19.757" v="738"/>
        <pc:sldMkLst>
          <pc:docMk/>
          <pc:sldMk cId="3683088571" sldId="294"/>
        </pc:sldMkLst>
      </pc:sldChg>
      <pc:sldChg chg="modAnim">
        <pc:chgData name="Kuan Cheng" userId="85f134d9dbb33a9b" providerId="LiveId" clId="{B1F28BE3-3912-4658-A7A8-49EC2327A545}" dt="2021-05-06T15:42:50.635" v="741"/>
        <pc:sldMkLst>
          <pc:docMk/>
          <pc:sldMk cId="1638169395" sldId="295"/>
        </pc:sldMkLst>
      </pc:sldChg>
      <pc:sldChg chg="modAnim">
        <pc:chgData name="Kuan Cheng" userId="85f134d9dbb33a9b" providerId="LiveId" clId="{B1F28BE3-3912-4658-A7A8-49EC2327A545}" dt="2021-05-06T16:06:53.214" v="743"/>
        <pc:sldMkLst>
          <pc:docMk/>
          <pc:sldMk cId="2720133943" sldId="296"/>
        </pc:sldMkLst>
      </pc:sldChg>
      <pc:sldChg chg="delSp modSp mod modAnim">
        <pc:chgData name="Kuan Cheng" userId="85f134d9dbb33a9b" providerId="LiveId" clId="{B1F28BE3-3912-4658-A7A8-49EC2327A545}" dt="2021-05-07T05:35:38.013" v="1039" actId="478"/>
        <pc:sldMkLst>
          <pc:docMk/>
          <pc:sldMk cId="368367573" sldId="297"/>
        </pc:sldMkLst>
        <pc:picChg chg="mod ord">
          <ac:chgData name="Kuan Cheng" userId="85f134d9dbb33a9b" providerId="LiveId" clId="{B1F28BE3-3912-4658-A7A8-49EC2327A545}" dt="2021-05-07T05:35:38.012" v="1038" actId="108"/>
          <ac:picMkLst>
            <pc:docMk/>
            <pc:sldMk cId="368367573" sldId="297"/>
            <ac:picMk id="4" creationId="{96927E65-E3B7-4F16-89A0-C9FE22CAFA72}"/>
          </ac:picMkLst>
        </pc:picChg>
        <pc:picChg chg="del mod">
          <ac:chgData name="Kuan Cheng" userId="85f134d9dbb33a9b" providerId="LiveId" clId="{B1F28BE3-3912-4658-A7A8-49EC2327A545}" dt="2021-05-07T05:35:38.013" v="1039" actId="478"/>
          <ac:picMkLst>
            <pc:docMk/>
            <pc:sldMk cId="368367573" sldId="297"/>
            <ac:picMk id="15" creationId="{BE015663-272B-4315-9107-C74398A770A6}"/>
          </ac:picMkLst>
        </pc:picChg>
      </pc:sldChg>
      <pc:sldChg chg="delSp modSp mod modAnim">
        <pc:chgData name="Kuan Cheng" userId="85f134d9dbb33a9b" providerId="LiveId" clId="{B1F28BE3-3912-4658-A7A8-49EC2327A545}" dt="2021-05-07T05:35:50.539" v="1053" actId="478"/>
        <pc:sldMkLst>
          <pc:docMk/>
          <pc:sldMk cId="709400506" sldId="298"/>
        </pc:sldMkLst>
        <pc:picChg chg="mod ord">
          <ac:chgData name="Kuan Cheng" userId="85f134d9dbb33a9b" providerId="LiveId" clId="{B1F28BE3-3912-4658-A7A8-49EC2327A545}" dt="2021-05-07T05:35:50.538" v="1052" actId="108"/>
          <ac:picMkLst>
            <pc:docMk/>
            <pc:sldMk cId="709400506" sldId="298"/>
            <ac:picMk id="4" creationId="{3A0D7D3A-A3C5-4DC6-BDC3-CD50B46D6D85}"/>
          </ac:picMkLst>
        </pc:picChg>
        <pc:picChg chg="del mod">
          <ac:chgData name="Kuan Cheng" userId="85f134d9dbb33a9b" providerId="LiveId" clId="{B1F28BE3-3912-4658-A7A8-49EC2327A545}" dt="2021-05-07T05:35:50.539" v="1053" actId="478"/>
          <ac:picMkLst>
            <pc:docMk/>
            <pc:sldMk cId="709400506" sldId="298"/>
            <ac:picMk id="7" creationId="{06919ED4-5DD7-44B8-8AC2-A7691181F3D8}"/>
          </ac:picMkLst>
        </pc:picChg>
      </pc:sldChg>
      <pc:sldChg chg="modSp modAnim">
        <pc:chgData name="Kuan Cheng" userId="85f134d9dbb33a9b" providerId="LiveId" clId="{B1F28BE3-3912-4658-A7A8-49EC2327A545}" dt="2021-05-07T05:37:19.818" v="1056" actId="20577"/>
        <pc:sldMkLst>
          <pc:docMk/>
          <pc:sldMk cId="4243289762" sldId="299"/>
        </pc:sldMkLst>
        <pc:spChg chg="mod">
          <ac:chgData name="Kuan Cheng" userId="85f134d9dbb33a9b" providerId="LiveId" clId="{B1F28BE3-3912-4658-A7A8-49EC2327A545}" dt="2021-05-07T05:37:19.818" v="1056" actId="20577"/>
          <ac:spMkLst>
            <pc:docMk/>
            <pc:sldMk cId="4243289762" sldId="299"/>
            <ac:spMk id="2" creationId="{48E8209D-D3CC-4D40-9D90-06368B2AF615}"/>
          </ac:spMkLst>
        </pc:spChg>
        <pc:spChg chg="mod">
          <ac:chgData name="Kuan Cheng" userId="85f134d9dbb33a9b" providerId="LiveId" clId="{B1F28BE3-3912-4658-A7A8-49EC2327A545}" dt="2021-05-06T16:09:46.605" v="755" actId="20577"/>
          <ac:spMkLst>
            <pc:docMk/>
            <pc:sldMk cId="4243289762" sldId="299"/>
            <ac:spMk id="3" creationId="{37C12090-2002-40F6-AE2C-618252F59061}"/>
          </ac:spMkLst>
        </pc:spChg>
      </pc:sldChg>
      <pc:sldChg chg="delSp modSp mod modAnim">
        <pc:chgData name="Kuan Cheng" userId="85f134d9dbb33a9b" providerId="LiveId" clId="{B1F28BE3-3912-4658-A7A8-49EC2327A545}" dt="2021-05-07T05:42:28.132" v="1070" actId="478"/>
        <pc:sldMkLst>
          <pc:docMk/>
          <pc:sldMk cId="635925088" sldId="300"/>
        </pc:sldMkLst>
        <pc:spChg chg="mod">
          <ac:chgData name="Kuan Cheng" userId="85f134d9dbb33a9b" providerId="LiveId" clId="{B1F28BE3-3912-4658-A7A8-49EC2327A545}" dt="2021-05-07T05:40:23.647" v="1058" actId="20577"/>
          <ac:spMkLst>
            <pc:docMk/>
            <pc:sldMk cId="635925088" sldId="300"/>
            <ac:spMk id="2" creationId="{E261AC86-B9C8-41BD-AE42-0266C8C541AD}"/>
          </ac:spMkLst>
        </pc:spChg>
        <pc:picChg chg="mod ord">
          <ac:chgData name="Kuan Cheng" userId="85f134d9dbb33a9b" providerId="LiveId" clId="{B1F28BE3-3912-4658-A7A8-49EC2327A545}" dt="2021-05-07T05:42:28.131" v="1069" actId="108"/>
          <ac:picMkLst>
            <pc:docMk/>
            <pc:sldMk cId="635925088" sldId="300"/>
            <ac:picMk id="4" creationId="{D4266D8A-9642-4625-B5C8-6028B7A93AA4}"/>
          </ac:picMkLst>
        </pc:picChg>
        <pc:picChg chg="del mod">
          <ac:chgData name="Kuan Cheng" userId="85f134d9dbb33a9b" providerId="LiveId" clId="{B1F28BE3-3912-4658-A7A8-49EC2327A545}" dt="2021-05-07T05:42:28.132" v="1070" actId="478"/>
          <ac:picMkLst>
            <pc:docMk/>
            <pc:sldMk cId="635925088" sldId="300"/>
            <ac:picMk id="19" creationId="{302FF189-AA0B-45D0-B3CF-D49017B112A3}"/>
          </ac:picMkLst>
        </pc:picChg>
      </pc:sldChg>
      <pc:sldChg chg="modSp modAnim">
        <pc:chgData name="Kuan Cheng" userId="85f134d9dbb33a9b" providerId="LiveId" clId="{B1F28BE3-3912-4658-A7A8-49EC2327A545}" dt="2021-05-07T05:43:05.303" v="1071" actId="20577"/>
        <pc:sldMkLst>
          <pc:docMk/>
          <pc:sldMk cId="580658212" sldId="301"/>
        </pc:sldMkLst>
        <pc:spChg chg="mod">
          <ac:chgData name="Kuan Cheng" userId="85f134d9dbb33a9b" providerId="LiveId" clId="{B1F28BE3-3912-4658-A7A8-49EC2327A545}" dt="2021-05-07T05:43:05.303" v="1071" actId="20577"/>
          <ac:spMkLst>
            <pc:docMk/>
            <pc:sldMk cId="580658212" sldId="301"/>
            <ac:spMk id="2" creationId="{61597CE9-DE36-4092-9542-1AA0E4395B65}"/>
          </ac:spMkLst>
        </pc:spChg>
      </pc:sldChg>
      <pc:sldChg chg="delSp modSp mod modAnim">
        <pc:chgData name="Kuan Cheng" userId="85f134d9dbb33a9b" providerId="LiveId" clId="{B1F28BE3-3912-4658-A7A8-49EC2327A545}" dt="2021-05-06T16:12:59.894" v="786"/>
        <pc:sldMkLst>
          <pc:docMk/>
          <pc:sldMk cId="774050700" sldId="302"/>
        </pc:sldMkLst>
        <pc:picChg chg="mod ord">
          <ac:chgData name="Kuan Cheng" userId="85f134d9dbb33a9b" providerId="LiveId" clId="{B1F28BE3-3912-4658-A7A8-49EC2327A545}" dt="2021-05-06T16:12:25.684" v="780" actId="108"/>
          <ac:picMkLst>
            <pc:docMk/>
            <pc:sldMk cId="774050700" sldId="302"/>
            <ac:picMk id="4" creationId="{A2903D4F-7F75-4B8A-8DFB-AFC57BA329C3}"/>
          </ac:picMkLst>
        </pc:picChg>
        <pc:picChg chg="del mod">
          <ac:chgData name="Kuan Cheng" userId="85f134d9dbb33a9b" providerId="LiveId" clId="{B1F28BE3-3912-4658-A7A8-49EC2327A545}" dt="2021-05-06T16:12:25.685" v="781" actId="478"/>
          <ac:picMkLst>
            <pc:docMk/>
            <pc:sldMk cId="774050700" sldId="302"/>
            <ac:picMk id="7" creationId="{9387B4B0-40E8-433A-B910-995A1A371449}"/>
          </ac:picMkLst>
        </pc:picChg>
        <pc:picChg chg="mod">
          <ac:chgData name="Kuan Cheng" userId="85f134d9dbb33a9b" providerId="LiveId" clId="{B1F28BE3-3912-4658-A7A8-49EC2327A545}" dt="2021-05-06T16:12:55.817" v="784" actId="1076"/>
          <ac:picMkLst>
            <pc:docMk/>
            <pc:sldMk cId="774050700" sldId="302"/>
            <ac:picMk id="11" creationId="{07D29C0F-1772-4BCF-B1CA-B7FB1BDEDFD3}"/>
          </ac:picMkLst>
        </pc:picChg>
        <pc:picChg chg="mod">
          <ac:chgData name="Kuan Cheng" userId="85f134d9dbb33a9b" providerId="LiveId" clId="{B1F28BE3-3912-4658-A7A8-49EC2327A545}" dt="2021-05-06T16:12:57.980" v="785" actId="1076"/>
          <ac:picMkLst>
            <pc:docMk/>
            <pc:sldMk cId="774050700" sldId="302"/>
            <ac:picMk id="13" creationId="{CDFBB6D0-FE85-4C27-943A-F6E50A7A0B1A}"/>
          </ac:picMkLst>
        </pc:picChg>
      </pc:sldChg>
      <pc:sldChg chg="modSp modAnim">
        <pc:chgData name="Kuan Cheng" userId="85f134d9dbb33a9b" providerId="LiveId" clId="{B1F28BE3-3912-4658-A7A8-49EC2327A545}" dt="2021-05-07T01:45:33.649" v="816" actId="20577"/>
        <pc:sldMkLst>
          <pc:docMk/>
          <pc:sldMk cId="2466148042" sldId="303"/>
        </pc:sldMkLst>
        <pc:spChg chg="mod">
          <ac:chgData name="Kuan Cheng" userId="85f134d9dbb33a9b" providerId="LiveId" clId="{B1F28BE3-3912-4658-A7A8-49EC2327A545}" dt="2021-05-07T01:45:33.649" v="816" actId="20577"/>
          <ac:spMkLst>
            <pc:docMk/>
            <pc:sldMk cId="2466148042" sldId="303"/>
            <ac:spMk id="2" creationId="{076DE301-6AD0-480E-9C7C-FCD423C0560A}"/>
          </ac:spMkLst>
        </pc:spChg>
      </pc:sldChg>
      <pc:sldChg chg="delSp modSp new mod modAnim">
        <pc:chgData name="Kuan Cheng" userId="85f134d9dbb33a9b" providerId="LiveId" clId="{B1F28BE3-3912-4658-A7A8-49EC2327A545}" dt="2021-05-07T01:48:31.925" v="848"/>
        <pc:sldMkLst>
          <pc:docMk/>
          <pc:sldMk cId="657150959" sldId="304"/>
        </pc:sldMkLst>
        <pc:spChg chg="mod">
          <ac:chgData name="Kuan Cheng" userId="85f134d9dbb33a9b" providerId="LiveId" clId="{B1F28BE3-3912-4658-A7A8-49EC2327A545}" dt="2021-05-07T01:45:45.901" v="818"/>
          <ac:spMkLst>
            <pc:docMk/>
            <pc:sldMk cId="657150959" sldId="304"/>
            <ac:spMk id="2" creationId="{CA418919-8179-464E-95D6-3DFF1B046D63}"/>
          </ac:spMkLst>
        </pc:spChg>
        <pc:spChg chg="del mod">
          <ac:chgData name="Kuan Cheng" userId="85f134d9dbb33a9b" providerId="LiveId" clId="{B1F28BE3-3912-4658-A7A8-49EC2327A545}" dt="2021-05-07T01:46:38.572" v="828" actId="478"/>
          <ac:spMkLst>
            <pc:docMk/>
            <pc:sldMk cId="657150959" sldId="304"/>
            <ac:spMk id="3" creationId="{A874348D-9842-4A5B-9BB4-9F08BCE8D386}"/>
          </ac:spMkLst>
        </pc:spChg>
        <pc:picChg chg="mod">
          <ac:chgData name="Kuan Cheng" userId="85f134d9dbb33a9b" providerId="LiveId" clId="{B1F28BE3-3912-4658-A7A8-49EC2327A545}" dt="2021-05-07T01:46:41.303" v="829" actId="1076"/>
          <ac:picMkLst>
            <pc:docMk/>
            <pc:sldMk cId="657150959" sldId="304"/>
            <ac:picMk id="5" creationId="{3D0D1EFD-6F2A-4C0E-A89A-8E525683E892}"/>
          </ac:picMkLst>
        </pc:picChg>
        <pc:picChg chg="mod">
          <ac:chgData name="Kuan Cheng" userId="85f134d9dbb33a9b" providerId="LiveId" clId="{B1F28BE3-3912-4658-A7A8-49EC2327A545}" dt="2021-05-07T01:47:19.853" v="836" actId="1076"/>
          <ac:picMkLst>
            <pc:docMk/>
            <pc:sldMk cId="657150959" sldId="304"/>
            <ac:picMk id="7" creationId="{268557AC-6BF0-413E-8A0A-43CBB4C5C7B2}"/>
          </ac:picMkLst>
        </pc:picChg>
        <pc:picChg chg="mod">
          <ac:chgData name="Kuan Cheng" userId="85f134d9dbb33a9b" providerId="LiveId" clId="{B1F28BE3-3912-4658-A7A8-49EC2327A545}" dt="2021-05-07T01:48:12.477" v="843" actId="1076"/>
          <ac:picMkLst>
            <pc:docMk/>
            <pc:sldMk cId="657150959" sldId="304"/>
            <ac:picMk id="9" creationId="{E95D29C7-4855-4FDB-9673-E116F36E46AD}"/>
          </ac:picMkLst>
        </pc:picChg>
      </pc:sldChg>
      <pc:sldChg chg="modSp new mod">
        <pc:chgData name="Kuan Cheng" userId="85f134d9dbb33a9b" providerId="LiveId" clId="{B1F28BE3-3912-4658-A7A8-49EC2327A545}" dt="2021-05-07T01:49:04.525" v="860" actId="20577"/>
        <pc:sldMkLst>
          <pc:docMk/>
          <pc:sldMk cId="1135533572" sldId="305"/>
        </pc:sldMkLst>
        <pc:spChg chg="mod">
          <ac:chgData name="Kuan Cheng" userId="85f134d9dbb33a9b" providerId="LiveId" clId="{B1F28BE3-3912-4658-A7A8-49EC2327A545}" dt="2021-05-07T01:48:21.572" v="845"/>
          <ac:spMkLst>
            <pc:docMk/>
            <pc:sldMk cId="1135533572" sldId="305"/>
            <ac:spMk id="2" creationId="{9C1A4AD5-8A6B-4770-A20A-67AD0C51445A}"/>
          </ac:spMkLst>
        </pc:spChg>
        <pc:spChg chg="mod">
          <ac:chgData name="Kuan Cheng" userId="85f134d9dbb33a9b" providerId="LiveId" clId="{B1F28BE3-3912-4658-A7A8-49EC2327A545}" dt="2021-05-07T01:49:04.525" v="860" actId="20577"/>
          <ac:spMkLst>
            <pc:docMk/>
            <pc:sldMk cId="1135533572" sldId="305"/>
            <ac:spMk id="3" creationId="{631A77BE-45B0-411E-B1A6-85B179A1281B}"/>
          </ac:spMkLst>
        </pc:spChg>
      </pc:sldChg>
      <pc:sldChg chg="addSp delSp modSp new mod modAnim">
        <pc:chgData name="Kuan Cheng" userId="85f134d9dbb33a9b" providerId="LiveId" clId="{B1F28BE3-3912-4658-A7A8-49EC2327A545}" dt="2021-05-07T05:48:07.797" v="1084" actId="478"/>
        <pc:sldMkLst>
          <pc:docMk/>
          <pc:sldMk cId="246000625" sldId="306"/>
        </pc:sldMkLst>
        <pc:spChg chg="mod">
          <ac:chgData name="Kuan Cheng" userId="85f134d9dbb33a9b" providerId="LiveId" clId="{B1F28BE3-3912-4658-A7A8-49EC2327A545}" dt="2021-05-07T01:56:06.577" v="978" actId="1076"/>
          <ac:spMkLst>
            <pc:docMk/>
            <pc:sldMk cId="246000625" sldId="306"/>
            <ac:spMk id="2" creationId="{040ABB84-D4E7-4C24-A9D4-AA00B813A182}"/>
          </ac:spMkLst>
        </pc:spChg>
        <pc:spChg chg="del">
          <ac:chgData name="Kuan Cheng" userId="85f134d9dbb33a9b" providerId="LiveId" clId="{B1F28BE3-3912-4658-A7A8-49EC2327A545}" dt="2021-05-07T01:49:25.959" v="863" actId="478"/>
          <ac:spMkLst>
            <pc:docMk/>
            <pc:sldMk cId="246000625" sldId="306"/>
            <ac:spMk id="3" creationId="{F670D941-625C-446C-9C0F-134A998D4824}"/>
          </ac:spMkLst>
        </pc:spChg>
        <pc:picChg chg="mod">
          <ac:chgData name="Kuan Cheng" userId="85f134d9dbb33a9b" providerId="LiveId" clId="{B1F28BE3-3912-4658-A7A8-49EC2327A545}" dt="2021-05-07T01:49:55.415" v="870" actId="1076"/>
          <ac:picMkLst>
            <pc:docMk/>
            <pc:sldMk cId="246000625" sldId="306"/>
            <ac:picMk id="5" creationId="{F0A1949E-93B4-46CF-B9E8-A99420B8DB3D}"/>
          </ac:picMkLst>
        </pc:picChg>
        <pc:picChg chg="mod">
          <ac:chgData name="Kuan Cheng" userId="85f134d9dbb33a9b" providerId="LiveId" clId="{B1F28BE3-3912-4658-A7A8-49EC2327A545}" dt="2021-05-07T01:54:15.237" v="936" actId="1076"/>
          <ac:picMkLst>
            <pc:docMk/>
            <pc:sldMk cId="246000625" sldId="306"/>
            <ac:picMk id="7" creationId="{828EDE2B-7FE5-405B-ADB9-F30D8E796FF0}"/>
          </ac:picMkLst>
        </pc:picChg>
        <pc:picChg chg="mod">
          <ac:chgData name="Kuan Cheng" userId="85f134d9dbb33a9b" providerId="LiveId" clId="{B1F28BE3-3912-4658-A7A8-49EC2327A545}" dt="2021-05-07T01:54:28.854" v="940" actId="1076"/>
          <ac:picMkLst>
            <pc:docMk/>
            <pc:sldMk cId="246000625" sldId="306"/>
            <ac:picMk id="9" creationId="{C7BBC346-D1A6-4801-B329-063576C44DA0}"/>
          </ac:picMkLst>
        </pc:picChg>
        <pc:picChg chg="add del mod">
          <ac:chgData name="Kuan Cheng" userId="85f134d9dbb33a9b" providerId="LiveId" clId="{B1F28BE3-3912-4658-A7A8-49EC2327A545}" dt="2021-05-07T01:54:56.552" v="944" actId="1076"/>
          <ac:picMkLst>
            <pc:docMk/>
            <pc:sldMk cId="246000625" sldId="306"/>
            <ac:picMk id="11" creationId="{353B1964-8D64-4184-805C-80D4434CFA9C}"/>
          </ac:picMkLst>
        </pc:picChg>
        <pc:picChg chg="del mod ord">
          <ac:chgData name="Kuan Cheng" userId="85f134d9dbb33a9b" providerId="LiveId" clId="{B1F28BE3-3912-4658-A7A8-49EC2327A545}" dt="2021-05-07T01:53:30.867" v="916"/>
          <ac:picMkLst>
            <pc:docMk/>
            <pc:sldMk cId="246000625" sldId="306"/>
            <ac:picMk id="13" creationId="{15572454-FB85-4824-8EDF-44CC8E946D75}"/>
          </ac:picMkLst>
        </pc:picChg>
        <pc:picChg chg="del mod">
          <ac:chgData name="Kuan Cheng" userId="85f134d9dbb33a9b" providerId="LiveId" clId="{B1F28BE3-3912-4658-A7A8-49EC2327A545}" dt="2021-05-07T01:54:13.023" v="935" actId="478"/>
          <ac:picMkLst>
            <pc:docMk/>
            <pc:sldMk cId="246000625" sldId="306"/>
            <ac:picMk id="15" creationId="{29713886-396F-471E-842E-41A00484AFBD}"/>
          </ac:picMkLst>
        </pc:picChg>
        <pc:picChg chg="del mod ord">
          <ac:chgData name="Kuan Cheng" userId="85f134d9dbb33a9b" providerId="LiveId" clId="{B1F28BE3-3912-4658-A7A8-49EC2327A545}" dt="2021-05-07T05:48:07.797" v="1084" actId="478"/>
          <ac:picMkLst>
            <pc:docMk/>
            <pc:sldMk cId="246000625" sldId="306"/>
            <ac:picMk id="17" creationId="{46A38F3B-3D3C-4A3E-8C6E-ECC5257AC7AD}"/>
          </ac:picMkLst>
        </pc:picChg>
        <pc:picChg chg="del mod">
          <ac:chgData name="Kuan Cheng" userId="85f134d9dbb33a9b" providerId="LiveId" clId="{B1F28BE3-3912-4658-A7A8-49EC2327A545}" dt="2021-05-07T01:55:42.862" v="963" actId="478"/>
          <ac:picMkLst>
            <pc:docMk/>
            <pc:sldMk cId="246000625" sldId="306"/>
            <ac:picMk id="19" creationId="{F8B6A04D-ECEA-4F67-A4F9-13F11F3FA5A3}"/>
          </ac:picMkLst>
        </pc:picChg>
        <pc:picChg chg="del mod ord">
          <ac:chgData name="Kuan Cheng" userId="85f134d9dbb33a9b" providerId="LiveId" clId="{B1F28BE3-3912-4658-A7A8-49EC2327A545}" dt="2021-05-07T01:55:54.115" v="976" actId="478"/>
          <ac:picMkLst>
            <pc:docMk/>
            <pc:sldMk cId="246000625" sldId="306"/>
            <ac:picMk id="21" creationId="{7548423E-DADE-44CB-89EC-49969BD4C90D}"/>
          </ac:picMkLst>
        </pc:picChg>
        <pc:picChg chg="mod ord">
          <ac:chgData name="Kuan Cheng" userId="85f134d9dbb33a9b" providerId="LiveId" clId="{B1F28BE3-3912-4658-A7A8-49EC2327A545}" dt="2021-05-07T01:55:54.114" v="975" actId="108"/>
          <ac:picMkLst>
            <pc:docMk/>
            <pc:sldMk cId="246000625" sldId="306"/>
            <ac:picMk id="23" creationId="{52D53BCE-7EA5-4897-AAE7-6108D9EE4A26}"/>
          </ac:picMkLst>
        </pc:picChg>
        <pc:picChg chg="mod ord">
          <ac:chgData name="Kuan Cheng" userId="85f134d9dbb33a9b" providerId="LiveId" clId="{B1F28BE3-3912-4658-A7A8-49EC2327A545}" dt="2021-05-07T05:48:07.796" v="1083" actId="108"/>
          <ac:picMkLst>
            <pc:docMk/>
            <pc:sldMk cId="246000625" sldId="306"/>
            <ac:picMk id="25" creationId="{E89499BA-3710-420C-9F04-AE200018C88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D4F552-2A42-4133-9FD3-309E67CBC72E}" type="datetimeFigureOut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0C5AB-5002-4D9C-A487-FF1581DF0A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37584-4C8B-497E-B28E-17116F136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940ADF-5DE0-42C1-8142-19435E626E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7843B1-017C-44D7-B634-F2EB6F515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4D330-D270-43E7-BDD9-19510CF0D710}" type="datetimeFigureOut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DC7E6F-4B62-40B0-B5B2-0590D4CDC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CCA4A-8B25-43AE-AC50-44649671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A8A67-F09C-472E-A4B1-E3D343BCD1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462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19B7B-FDE4-44B9-A0F9-467666C39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0AC67D-ECD1-4A87-81F8-5EB04CF8C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C193B4-FDC4-4F01-B883-D64EAD654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4D330-D270-43E7-BDD9-19510CF0D710}" type="datetimeFigureOut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203864-B1F2-4A94-9F83-21A0BD28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0A0390-BC34-4C91-B9D2-3B24480B0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A8A67-F09C-472E-A4B1-E3D343BCD1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541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74701A8-FD22-453A-8F77-75BF7656B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049E70-D084-46A1-9AD3-46EEE4494F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0B40A0-2112-433E-9B37-80DCA369A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4D330-D270-43E7-BDD9-19510CF0D710}" type="datetimeFigureOut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37FBD1-786A-444A-B47B-6150B7240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62B7A0-1752-4E5F-815A-825AB1FD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A8A67-F09C-472E-A4B1-E3D343BCD1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122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29EDD-857D-4B0F-A705-A9C086CC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04AC1-E42E-4FE2-A2B6-29E5DF5EF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CA200D-C998-4818-9E74-27201610C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4D330-D270-43E7-BDD9-19510CF0D710}" type="datetimeFigureOut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0D6897-D191-4ECF-9BC4-C40EB0B86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59AC77-A288-4A3C-AC90-92F5A78E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A8A67-F09C-472E-A4B1-E3D343BCD1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08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A737-D8DA-440A-AB2E-76E5B5238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DA2040-304D-42F0-A5C0-446CB53F2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EE3DA5-FB5B-4934-ADBD-8347467A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4D330-D270-43E7-BDD9-19510CF0D710}" type="datetimeFigureOut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F3EAAD-2692-4AA2-9F63-0227F95B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76416D-DDE1-47AB-819C-B2FE70C06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A8A67-F09C-472E-A4B1-E3D343BCD1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973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BD6B56-2006-4161-9C18-BD60AAB8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AE3BDD-330A-4BB0-A960-1BCE969D5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6FA48C-6CB9-45B2-9843-543131421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6A33DD-F1CC-4D5B-978E-C913A8FFF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4D330-D270-43E7-BDD9-19510CF0D710}" type="datetimeFigureOut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9EB80F-3FF4-4682-8C42-382C8CAF5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04FD3A-213D-4096-A57C-2464CCAD5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A8A67-F09C-472E-A4B1-E3D343BCD1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035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937AC7-1644-427C-BBCB-2AEB2C22F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9A7170-B119-4180-B04A-021291BA7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0B6E05-03FA-41DD-A88C-9C7C81E89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7C6A056-0704-4711-99CC-A2A50EBFA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0015C3B-99A9-4D53-9888-A40D527A7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7282A66-882A-49FD-9930-912E3B67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4D330-D270-43E7-BDD9-19510CF0D710}" type="datetimeFigureOut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39908CB-A260-4D06-9967-051B13776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F9367A9-61CF-470A-AC77-8627FE1EC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A8A67-F09C-472E-A4B1-E3D343BCD1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945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AC6FC-4CDB-4C5B-B123-B72F7FAE9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122916-8183-43C4-893E-0F41757E1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4D330-D270-43E7-BDD9-19510CF0D710}" type="datetimeFigureOut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7A96FA-8739-4B1E-9E51-103D3D18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E7B620-0716-44A4-9211-C91867F7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A8A67-F09C-472E-A4B1-E3D343BCD1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05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D27962-24EE-4D33-AD37-B56CF70EF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4D330-D270-43E7-BDD9-19510CF0D710}" type="datetimeFigureOut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28004B8-8EAA-440F-BCF3-9A790F8E6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C99CBC-777F-46CE-BDC9-C75A2B31C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A8A67-F09C-472E-A4B1-E3D343BCD1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365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CE98BD-D7E5-4D78-83D9-42CBF002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E04844-6BC7-4806-BD64-23A64FF3E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ECFFAA-3003-4B4F-9604-251D8CEE8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B61F9B-5350-4342-82ED-6E879C6CE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4D330-D270-43E7-BDD9-19510CF0D710}" type="datetimeFigureOut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38DB7A-6CC8-4435-B10F-E7D3F1BC6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A29F0C-8EFD-491A-BD08-B38F2BA7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A8A67-F09C-472E-A4B1-E3D343BCD1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433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B82CB3-9CBC-4B21-AA6D-61CF95FE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DC31B77-4B19-4BF1-BD7F-925AFCE0F2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0C7561-E531-4A09-963A-0D9721C3D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9027BA-A469-42B4-9E9C-3EF2E482E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4D330-D270-43E7-BDD9-19510CF0D710}" type="datetimeFigureOut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8208B3-4600-4B7F-B1A1-DC5EE427D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708FE4-5F61-4E2F-B020-DF19F3FF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A8A67-F09C-472E-A4B1-E3D343BCD1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574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8D72701-A489-432C-A8A8-17C050ACA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870999-CB10-4452-B5EF-05D2433E2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372931-EF03-4120-8C04-E2B9761A81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4D330-D270-43E7-BDD9-19510CF0D710}" type="datetimeFigureOut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888D74-B675-484E-9DC8-F18296B3FB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680572-DF05-4EB6-99A8-AED2F8ACE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A8A67-F09C-472E-A4B1-E3D343BCD1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140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3.xml"/><Relationship Id="rId7" Type="http://schemas.openxmlformats.org/officeDocument/2006/relationships/image" Target="../media/image25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7.xml"/><Relationship Id="rId7" Type="http://schemas.openxmlformats.org/officeDocument/2006/relationships/image" Target="../media/image28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2.png"/><Relationship Id="rId5" Type="http://schemas.openxmlformats.org/officeDocument/2006/relationships/tags" Target="../tags/tag29.xml"/><Relationship Id="rId10" Type="http://schemas.openxmlformats.org/officeDocument/2006/relationships/image" Target="../media/image31.png"/><Relationship Id="rId4" Type="http://schemas.openxmlformats.org/officeDocument/2006/relationships/tags" Target="../tags/tag28.xml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36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39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42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42.xml"/><Relationship Id="rId7" Type="http://schemas.openxmlformats.org/officeDocument/2006/relationships/image" Target="../media/image44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3.xml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46.xml"/><Relationship Id="rId7" Type="http://schemas.openxmlformats.org/officeDocument/2006/relationships/image" Target="../media/image48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7.xml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50.xml"/><Relationship Id="rId7" Type="http://schemas.openxmlformats.org/officeDocument/2006/relationships/image" Target="../media/image52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1.xml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image" Target="../media/image57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57.xml"/><Relationship Id="rId7" Type="http://schemas.openxmlformats.org/officeDocument/2006/relationships/image" Target="../media/image59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5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8.xml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7" Type="http://schemas.openxmlformats.org/officeDocument/2006/relationships/image" Target="../media/image64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image" Target="../media/image69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7" Type="http://schemas.openxmlformats.org/officeDocument/2006/relationships/image" Target="../media/image72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72.xml"/><Relationship Id="rId7" Type="http://schemas.openxmlformats.org/officeDocument/2006/relationships/image" Target="../media/image73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7.png"/><Relationship Id="rId5" Type="http://schemas.openxmlformats.org/officeDocument/2006/relationships/tags" Target="../tags/tag74.xml"/><Relationship Id="rId10" Type="http://schemas.openxmlformats.org/officeDocument/2006/relationships/image" Target="../media/image76.png"/><Relationship Id="rId4" Type="http://schemas.openxmlformats.org/officeDocument/2006/relationships/tags" Target="../tags/tag73.xml"/><Relationship Id="rId9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77.xml"/><Relationship Id="rId7" Type="http://schemas.openxmlformats.org/officeDocument/2006/relationships/image" Target="../media/image78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2.png"/><Relationship Id="rId5" Type="http://schemas.openxmlformats.org/officeDocument/2006/relationships/tags" Target="../tags/tag79.xml"/><Relationship Id="rId10" Type="http://schemas.openxmlformats.org/officeDocument/2006/relationships/image" Target="../media/image81.png"/><Relationship Id="rId4" Type="http://schemas.openxmlformats.org/officeDocument/2006/relationships/tags" Target="../tags/tag78.xml"/><Relationship Id="rId9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82.xml"/><Relationship Id="rId7" Type="http://schemas.openxmlformats.org/officeDocument/2006/relationships/image" Target="../media/image84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8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3.xml"/><Relationship Id="rId9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image" Target="../media/image89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7" Type="http://schemas.openxmlformats.org/officeDocument/2006/relationships/image" Target="../media/image92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tags" Target="../tags/tag9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7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96.png"/><Relationship Id="rId5" Type="http://schemas.openxmlformats.org/officeDocument/2006/relationships/tags" Target="../tags/tag94.xml"/><Relationship Id="rId10" Type="http://schemas.openxmlformats.org/officeDocument/2006/relationships/image" Target="../media/image95.png"/><Relationship Id="rId4" Type="http://schemas.openxmlformats.org/officeDocument/2006/relationships/tags" Target="../tags/tag93.xml"/><Relationship Id="rId9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9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9.xml"/><Relationship Id="rId7" Type="http://schemas.openxmlformats.org/officeDocument/2006/relationships/image" Target="../media/image1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3.xml"/><Relationship Id="rId7" Type="http://schemas.openxmlformats.org/officeDocument/2006/relationships/image" Target="../media/image15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.svg"/><Relationship Id="rId4" Type="http://schemas.openxmlformats.org/officeDocument/2006/relationships/tags" Target="../tags/tag14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20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23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E11403-6D6E-4C0E-88A5-ECE5C9A89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687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More NP-Complete Problems</a:t>
            </a:r>
            <a:br>
              <a:rPr lang="en-US" altLang="zh-CN" sz="5400" dirty="0"/>
            </a:br>
            <a:r>
              <a:rPr lang="en-US" altLang="zh-CN" sz="5400" dirty="0"/>
              <a:t>and NP related classes</a:t>
            </a:r>
            <a:endParaRPr lang="zh-CN" altLang="en-US" sz="5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F0E17-1E23-4E70-9887-4AD7FE0B20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Instructor: Kuan Cheng</a:t>
            </a:r>
            <a:endParaRPr lang="zh-CN" altLang="en-US" dirty="0"/>
          </a:p>
        </p:txBody>
      </p:sp>
      <p:pic>
        <p:nvPicPr>
          <p:cNvPr id="4" name="Picture 2" descr="Postgraduates Program of Chinese Government Scholarship 2020">
            <a:extLst>
              <a:ext uri="{FF2B5EF4-FFF2-40B4-BE49-F238E27FC236}">
                <a16:creationId xmlns:a16="http://schemas.microsoft.com/office/drawing/2014/main" id="{54DB8DC2-899F-4BA2-8263-B7138E54B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963" y="4574505"/>
            <a:ext cx="3545477" cy="186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381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89E1AD-6568-497D-A21F-A3EDB388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0/1 Integer Programming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230674-CC23-4BFD-A499-634F780BBF9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70" y="2235200"/>
            <a:ext cx="9987657" cy="6473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8C1547-1D77-42DB-A433-BA80E3AC6B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70" y="3667361"/>
            <a:ext cx="3262171" cy="268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0F6D2B1-837C-42F0-8A78-E0EBD34D93E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32" y="4721008"/>
            <a:ext cx="3207315" cy="30354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976DAF3-38C2-49F4-A81F-81415D9E96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641" y="3806748"/>
            <a:ext cx="2808686" cy="146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6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ACB2D-E4AA-43A5-9AA7-FA16305B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Reduction SAT ≤p IPROG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BD550D3-2F5F-43AD-8BE3-9AF482F7FA3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55" y="2254864"/>
            <a:ext cx="9519542" cy="2779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2D3D7C3-C39F-4971-B34B-753FFD5671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827" y="3096982"/>
            <a:ext cx="6123889" cy="2816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82D438D-F91B-4BEC-92E0-2EDE195AF96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55" y="3942758"/>
            <a:ext cx="7886629" cy="27977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A7B405A-1731-4675-9356-472DDB9CC61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55" y="5352710"/>
            <a:ext cx="8420571" cy="279771"/>
          </a:xfrm>
          <a:prstGeom prst="rect">
            <a:avLst/>
          </a:prstGeom>
        </p:spPr>
      </p:pic>
      <p:pic>
        <p:nvPicPr>
          <p:cNvPr id="3" name="图片 2" descr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$\left( v_1 \vee v_2 \vee v_3\right)$, how?&#10;&#10;&#10;\end{document}&#10;" title="IguanaTex Bitmap Display">
            <a:extLst>
              <a:ext uri="{FF2B5EF4-FFF2-40B4-BE49-F238E27FC236}">
                <a16:creationId xmlns:a16="http://schemas.microsoft.com/office/drawing/2014/main" id="{6D25518E-1746-A858-7C81-5F49FFD4935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72" y="4601594"/>
            <a:ext cx="2314819" cy="2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7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20707-971F-4B5C-A576-BBC48753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0/1 IPROG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6AADC0-F204-45F2-BC67-F82D33EE4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Remark: if we relax the 0/1 assignment to rational assignment. </a:t>
            </a:r>
          </a:p>
          <a:p>
            <a:endParaRPr lang="en-US" altLang="zh-CN" dirty="0"/>
          </a:p>
          <a:p>
            <a:r>
              <a:rPr lang="en-US" altLang="zh-CN" dirty="0"/>
              <a:t>Then the problem can be solved by linear programming in polynomial time.</a:t>
            </a:r>
            <a:endParaRPr lang="zh-CN" altLang="en-US" dirty="0"/>
          </a:p>
        </p:txBody>
      </p:sp>
      <p:pic>
        <p:nvPicPr>
          <p:cNvPr id="9" name="图片 8" descr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Off-line optional reading: Ellipsoid method&#10;&#10;&#10;\end{document}&#10;" title="IguanaTex Bitmap Display">
            <a:extLst>
              <a:ext uri="{FF2B5EF4-FFF2-40B4-BE49-F238E27FC236}">
                <a16:creationId xmlns:a16="http://schemas.microsoft.com/office/drawing/2014/main" id="{02AECDC1-63E6-39D2-2BF5-924253FF89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130" y="4001294"/>
            <a:ext cx="4837484" cy="25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3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A4F26-159E-4955-ABA4-C60BAFFB1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DSAT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C2A18B-847B-4E61-8774-50B6F4C65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Define DSAT={ the set of all satisfiable DNF formulas }</a:t>
            </a:r>
          </a:p>
          <a:p>
            <a:endParaRPr lang="en-US" altLang="zh-CN" dirty="0"/>
          </a:p>
          <a:p>
            <a:r>
              <a:rPr lang="en-US" altLang="zh-CN" dirty="0"/>
              <a:t>Clearly DSAT ∈ NP</a:t>
            </a:r>
          </a:p>
          <a:p>
            <a:endParaRPr lang="en-US" altLang="zh-CN" dirty="0"/>
          </a:p>
          <a:p>
            <a:r>
              <a:rPr lang="en-US" altLang="zh-CN" dirty="0"/>
              <a:t>Question: Is DSAT NP-complete?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0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E59B0-F9C7-43CE-B615-367867864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Hamiltonian Path (directed)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956E5C-1253-4B6B-BC76-6BEB0A477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Hamiltonian path (H-path) in a directed graph is a path that visits all vertices exactly once. </a:t>
            </a:r>
          </a:p>
          <a:p>
            <a:endParaRPr lang="en-US" altLang="zh-CN" dirty="0"/>
          </a:p>
          <a:p>
            <a:r>
              <a:rPr lang="en-US" altLang="zh-CN" dirty="0" err="1"/>
              <a:t>dHAMPATH</a:t>
            </a:r>
            <a:r>
              <a:rPr lang="en-US" altLang="zh-CN" dirty="0"/>
              <a:t>: given a directed graph, decide if it has a H-path.</a:t>
            </a:r>
          </a:p>
          <a:p>
            <a:endParaRPr lang="en-US" altLang="zh-CN" dirty="0"/>
          </a:p>
          <a:p>
            <a:r>
              <a:rPr lang="en-US" altLang="zh-CN" dirty="0"/>
              <a:t>Show </a:t>
            </a:r>
            <a:r>
              <a:rPr lang="en-US" altLang="zh-CN" dirty="0" err="1"/>
              <a:t>dHAMPATH</a:t>
            </a:r>
            <a:r>
              <a:rPr lang="en-US" altLang="zh-CN" dirty="0"/>
              <a:t> is NP-complete</a:t>
            </a:r>
          </a:p>
          <a:p>
            <a:endParaRPr lang="en-US" altLang="zh-CN" dirty="0"/>
          </a:p>
          <a:p>
            <a:r>
              <a:rPr lang="en-US" altLang="zh-CN" dirty="0"/>
              <a:t>Proof: 1) </a:t>
            </a:r>
            <a:r>
              <a:rPr lang="en-US" altLang="zh-CN" dirty="0" err="1"/>
              <a:t>dHAMPATH</a:t>
            </a:r>
            <a:r>
              <a:rPr lang="en-US" altLang="zh-CN" dirty="0"/>
              <a:t> ∈ NP 2) Show SAT ≤p </a:t>
            </a:r>
            <a:r>
              <a:rPr lang="en-US" altLang="zh-CN" dirty="0" err="1"/>
              <a:t>dHAMPATH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290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0FEC4B-3670-4E01-A88A-C229D9F10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Reduction SAT ≤p </a:t>
            </a:r>
            <a:r>
              <a:rPr lang="en-US" altLang="zh-CN" dirty="0" err="1"/>
              <a:t>dHAMPATH</a:t>
            </a:r>
            <a:endParaRPr lang="zh-CN" altLang="en-US" dirty="0"/>
          </a:p>
        </p:txBody>
      </p:sp>
      <p:pic>
        <p:nvPicPr>
          <p:cNvPr id="7" name="图片 6" descr="\documentclass{article}&#10;\usepackage{amsmath, amsfonts}&#10;\pagestyle{empty}&#10;\begin{document}&#10;&#10;\begin{itemize}&#10;&#10;\item A poly time computable function $f: \mbox{ CNF } \psi \mapsto \mbox{ directed graph } \langle G\rangle$ s.t&#10;$$\psi \in \mathrm{SAT} \quad \mbox{iff} \quad \langle G\rangle \in \mathrm{dHAMPATH}$$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7B4D81EA-747A-45D6-9163-B44A354DFE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10081"/>
            <a:ext cx="9777370" cy="972799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 Given a CNF $\psi$ with $n$ variables and $m$ clauses, need to construct the graph $G$. 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70CDA15F-E16A-4C47-891B-7BA31B9D6D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738881"/>
            <a:ext cx="9993143" cy="640000"/>
          </a:xfrm>
          <a:prstGeom prst="rect">
            <a:avLst/>
          </a:prstGeom>
        </p:spPr>
      </p:pic>
      <p:pic>
        <p:nvPicPr>
          <p:cNvPr id="11" name="图片 10" descr="\documentclass{article}&#10;\usepackage{amsmath, amsfonts}&#10;\pagestyle{empty}&#10;\begin{document}&#10;&#10;\begin{itemize}&#10;&#10;\item  $G=(V, E)$, so need to specify the vertices $V$ and the edges $E$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7DE8EFFA-F2F6-41C8-9EDA-3E3972FC496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234882"/>
            <a:ext cx="8570514" cy="30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6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1C354-0852-40B1-BE46-5296F161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Reduction SAT ≤p </a:t>
            </a:r>
            <a:r>
              <a:rPr lang="en-US" altLang="zh-CN" dirty="0" err="1"/>
              <a:t>dHAMPATH</a:t>
            </a:r>
            <a:endParaRPr lang="zh-CN" altLang="en-US" dirty="0"/>
          </a:p>
        </p:txBody>
      </p:sp>
      <p:pic>
        <p:nvPicPr>
          <p:cNvPr id="5" name="图片 4" descr="\documentclass{article}&#10;\usepackage{amsmath, amsfonts}&#10;\pagestyle{empty}&#10;\begin{document}&#10;&#10;\begin{itemize}&#10;&#10;\item $V$: each clause $C_i$ in $\psi$ creates a vertex $C_i$. 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B690F239-32D9-4877-A8A6-EAB93814765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2316480"/>
            <a:ext cx="5975771" cy="276114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A special starting vertex $v_{start}$ and ending vertex $v_{end}$ . 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71E87F4E-4181-40D4-BDDD-4F3C8D8D17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3429000"/>
            <a:ext cx="7670858" cy="279771"/>
          </a:xfrm>
          <a:prstGeom prst="rect">
            <a:avLst/>
          </a:prstGeom>
        </p:spPr>
      </p:pic>
      <p:pic>
        <p:nvPicPr>
          <p:cNvPr id="11" name="图片 10" descr="\documentclass{article}&#10;\usepackage{amsmath, amsfonts}&#10;\pagestyle{empty}&#10;\begin{document}&#10;&#10;\begin{itemize}&#10;&#10;\item Each variable $u_i$ creates a chain of $4m$ vertices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49B2D995-5D51-4599-B607-64621486B66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4545177"/>
            <a:ext cx="6480457" cy="26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8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3308A-B0E8-449E-82D8-BD32DA0E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Reduction SAT ≤p </a:t>
            </a:r>
            <a:r>
              <a:rPr lang="en-US" altLang="zh-CN" dirty="0" err="1"/>
              <a:t>dHAMPATH</a:t>
            </a:r>
            <a:endParaRPr lang="zh-CN" altLang="en-US" dirty="0"/>
          </a:p>
        </p:txBody>
      </p:sp>
      <p:pic>
        <p:nvPicPr>
          <p:cNvPr id="5" name="图片 4" descr="\documentclass{article}&#10;\usepackage{amsmath, amsfonts}&#10;\pagestyle{empty}&#10;\begin{document}&#10;&#10;\begin{itemize}&#10;&#10;\item $E$: in each chain, every pair of adjacent vertices are connected by an edge in both&#10;directions (called a link). 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4234C0B9-9BF5-4DC9-B7BF-3903116EE54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43" y="2316480"/>
            <a:ext cx="9991314" cy="6546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EE7A241-CC14-452D-A5A5-43035D9F01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86" y="3429000"/>
            <a:ext cx="10483201" cy="5796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6DBBA2-60E6-48B3-97BC-604857A39DC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87" y="4608629"/>
            <a:ext cx="10459429" cy="63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4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3FA6F2-2DFE-4E05-9D3C-32106CB6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Reduction SAT ≤p </a:t>
            </a:r>
            <a:r>
              <a:rPr lang="en-US" altLang="zh-CN" dirty="0" err="1"/>
              <a:t>dHAMPATH</a:t>
            </a:r>
            <a:endParaRPr lang="zh-CN" altLang="en-US" dirty="0"/>
          </a:p>
        </p:txBody>
      </p:sp>
      <p:pic>
        <p:nvPicPr>
          <p:cNvPr id="5" name="图片 4" descr="\documentclass{article}&#10;\usepackage{amsmath, amsfonts}&#10;\pagestyle{empty}&#10;\begin{document}&#10;&#10;\begin{itemize}&#10;&#10;\item For each clause $C_i$ and each variable $u_j$, 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FE3CAC9D-2D18-4275-ABCD-9ED5414045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" y="2048022"/>
            <a:ext cx="5606400" cy="303543"/>
          </a:xfrm>
          <a:prstGeom prst="rect">
            <a:avLst/>
          </a:prstGeom>
        </p:spPr>
      </p:pic>
      <p:pic>
        <p:nvPicPr>
          <p:cNvPr id="7" name="图片 6" descr="\documentclass{article}&#10;\usepackage{amsmath, amsfonts}&#10;\pagestyle{empty}&#10;\begin{document}&#10;&#10;\begin{itemize}&#10;&#10;\item If $u_j$ appears in $C_i$, choose a link from chain $j$ and add a pair of clockwise edges&#10;to and from $C_i$. 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F6212DA9-EAC4-4D75-A41D-B5C97FE33A1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43" y="3109000"/>
            <a:ext cx="9991314" cy="640000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If $\neg u_j$ appears in $C_i$, choose a link from chain $j$ and add a pair of counterclockwise edges to and from $C_i$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8B71C5E0-010D-4535-B834-19A8C357B85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43" y="4506435"/>
            <a:ext cx="9984000" cy="640000"/>
          </a:xfrm>
          <a:prstGeom prst="rect">
            <a:avLst/>
          </a:prstGeom>
        </p:spPr>
      </p:pic>
      <p:pic>
        <p:nvPicPr>
          <p:cNvPr id="11" name="图片 10" descr="\documentclass{article}&#10;\usepackage{amsmath, amsfonts}&#10;\pagestyle{empty}&#10;\begin{document}&#10;&#10;\begin{itemize}&#10;&#10;\item Always use new links in the chains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C24651CE-CD13-4E08-8A2E-27DD723234C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14" y="5903870"/>
            <a:ext cx="4955429" cy="27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1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F0DA4-BC0E-4329-9AC5-E4DD17331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Reduction SAT ≤p </a:t>
            </a:r>
            <a:r>
              <a:rPr lang="en-US" altLang="zh-CN" dirty="0" err="1"/>
              <a:t>dHAMPATH</a:t>
            </a:r>
            <a:endParaRPr lang="zh-CN" altLang="en-US" dirty="0"/>
          </a:p>
        </p:txBody>
      </p:sp>
      <p:pic>
        <p:nvPicPr>
          <p:cNvPr id="5" name="图片 4" descr="\documentclass{article}&#10;\usepackage{amsmath, amsfonts}&#10;\pagestyle{empty}&#10;\begin{document}&#10;&#10;\begin{itemize}&#10;&#10;\item Claim: $\psi \in \mbox{ SAT } \quad \mbox{ iff } \quad \langle G\rangle \in  \mbox{ dHAMPATH }.$ 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45C71919-21B3-48F2-BB1F-DC78F02C1D4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1" y="2194561"/>
            <a:ext cx="6581029" cy="305371"/>
          </a:xfrm>
          <a:prstGeom prst="rect">
            <a:avLst/>
          </a:prstGeom>
        </p:spPr>
      </p:pic>
      <p:pic>
        <p:nvPicPr>
          <p:cNvPr id="7" name="图片 6" descr="\documentclass{article}&#10;\usepackage{amsmath, amsfonts}&#10;\pagestyle{empty}&#10;\begin{document}&#10;&#10;\begin{itemize}&#10;&#10;\item $\psi  \in \mbox{ SAT }  \Rightarrow  \langle G\rangle \in \mbox{ dHAMPATH}.$ 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1FCF8729-2477-494D-888B-BCF00A17ED2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1" y="2942600"/>
            <a:ext cx="4869486" cy="305371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Idea: ignoring the $C_i$’s, one can traverse each chain either $L$ to $R$, or $R$ to $L$. 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D279CE8D-80E6-4BA4-B926-10FAA36C7BF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1" y="3843325"/>
            <a:ext cx="9998629" cy="581486"/>
          </a:xfrm>
          <a:prstGeom prst="rect">
            <a:avLst/>
          </a:prstGeom>
        </p:spPr>
      </p:pic>
      <p:pic>
        <p:nvPicPr>
          <p:cNvPr id="13" name="图片 12" descr="\documentclass{article}&#10;\usepackage{amsmath, amsfonts}&#10;\pagestyle{empty}&#10;\begin{document}&#10;&#10;\begin{itemize}&#10;&#10;\item Use the first $u_j$ whose assignment satisfies $C_i$ to decide the direction of&#10;traverse. $u_j =1$, $L$ to $R$; $u_j =0$, $R$ to $L$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9B6D4EAE-B75C-43F4-8223-3F56662747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2" y="5172849"/>
            <a:ext cx="10016915" cy="6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9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90FB8-7C93-4BA4-979A-FDB25D62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9AECE3-6D8D-4D03-A1F8-D3004B39E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Independent set </a:t>
            </a:r>
          </a:p>
          <a:p>
            <a:endParaRPr lang="en-US" altLang="zh-CN" dirty="0"/>
          </a:p>
          <a:p>
            <a:r>
              <a:rPr lang="en-US" altLang="zh-CN" dirty="0"/>
              <a:t>Vertex cover </a:t>
            </a:r>
          </a:p>
          <a:p>
            <a:endParaRPr lang="en-US" altLang="zh-CN" dirty="0"/>
          </a:p>
          <a:p>
            <a:r>
              <a:rPr lang="en-US" altLang="zh-CN" dirty="0"/>
              <a:t>Integer programming </a:t>
            </a:r>
          </a:p>
          <a:p>
            <a:endParaRPr lang="en-US" altLang="zh-CN" dirty="0"/>
          </a:p>
          <a:p>
            <a:r>
              <a:rPr lang="en-US" altLang="zh-CN" dirty="0"/>
              <a:t>Hamiltonian path/cycle </a:t>
            </a:r>
          </a:p>
          <a:p>
            <a:endParaRPr lang="en-US" altLang="zh-CN" dirty="0"/>
          </a:p>
          <a:p>
            <a:r>
              <a:rPr lang="en-US" altLang="zh-CN" dirty="0"/>
              <a:t>Traveling salesman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46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C60DD7-44EE-45B0-BAA2-0E17D5A9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Reduction SAT ≤p </a:t>
            </a:r>
            <a:r>
              <a:rPr lang="en-US" altLang="zh-CN" dirty="0" err="1"/>
              <a:t>dHAMPATH</a:t>
            </a:r>
            <a:endParaRPr lang="zh-CN" altLang="en-US" dirty="0"/>
          </a:p>
        </p:txBody>
      </p:sp>
      <p:pic>
        <p:nvPicPr>
          <p:cNvPr id="5" name="图片 4" descr="\documentclass{article}&#10;\usepackage{amsmath, amsfonts}&#10;\pagestyle{empty}&#10;\begin{document}&#10;&#10;\begin{itemize}&#10;&#10;\item Claim: $\psi \in \mbox{ SAT} \quad \mbox{ iff }\quad \langle G\rangle \in  \mbox{ dHAMPATH}.$ 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B7019E7C-64BE-4452-A74E-370BED733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" y="2113280"/>
            <a:ext cx="6379886" cy="305371"/>
          </a:xfrm>
          <a:prstGeom prst="rect">
            <a:avLst/>
          </a:prstGeom>
        </p:spPr>
      </p:pic>
      <p:pic>
        <p:nvPicPr>
          <p:cNvPr id="7" name="图片 6" descr="\documentclass{article}&#10;\usepackage{amsmath, amsfonts}&#10;\pagestyle{empty}&#10;\begin{document}&#10;&#10;\begin{itemize}&#10;&#10;\item $\langle G\rangle \in \mbox{ dHAMPATH } \Rightarrow \psi \in \mbox{ SAT}.$ 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9E021E06-5E70-4FE5-960F-2F1549BC50A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" y="3048000"/>
            <a:ext cx="4869486" cy="305371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Claim: the $H$-path $P$ needs to traverse each chain in order, and within each&#10;chain, either $L$ to $R$ or $R$ to $L$. 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F3C43DA0-B5D4-44EE-981E-BFA16BBEB7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09" y="3982720"/>
            <a:ext cx="9994971" cy="636343"/>
          </a:xfrm>
          <a:prstGeom prst="rect">
            <a:avLst/>
          </a:prstGeom>
        </p:spPr>
      </p:pic>
      <p:pic>
        <p:nvPicPr>
          <p:cNvPr id="11" name="图片 10" descr="\documentclass{article}&#10;\usepackage{amsmath, amsfonts}&#10;\pagestyle{empty}&#10;\begin{document}&#10;&#10;\begin{itemize}&#10;&#10;\item Assign values to each $u_j$ according to the direction of traverse: $L$ to $R$: $u_j =1$, $R$&#10;to $L$: $u_j =0$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BB3F5DA9-6958-43D4-9840-F65023A8C6F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09" y="5248412"/>
            <a:ext cx="9974857" cy="6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5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C3893-104B-4B10-A19B-FFCA5AF9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Hamiltonian Cycle (directed) </a:t>
            </a:r>
            <a:endParaRPr lang="zh-CN" altLang="en-US" dirty="0"/>
          </a:p>
        </p:txBody>
      </p:sp>
      <p:pic>
        <p:nvPicPr>
          <p:cNvPr id="11" name="图片 10" descr="\documentclass{article}&#10;\usepackage{amsmath, amsfonts}&#10;\pagestyle{empty}&#10;\begin{document}&#10;&#10;\begin{itemize}&#10;&#10;\item dHAMCYCLE: given a directed graph, decide if it has a $H$-path. 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EC379766-CD08-408D-83AD-6B8EBC7FAF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1" y="3573293"/>
            <a:ext cx="8939886" cy="279771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A Hamiltonian cycle ($H$-cycle) in a directed graph is a cycle that visits all vertices exactly once.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66866B06-2938-4559-89C9-5E64469E70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1" y="2121796"/>
            <a:ext cx="9991314" cy="654629"/>
          </a:xfrm>
          <a:prstGeom prst="rect">
            <a:avLst/>
          </a:prstGeom>
        </p:spPr>
      </p:pic>
      <p:pic>
        <p:nvPicPr>
          <p:cNvPr id="13" name="图片 12" descr="\documentclass{article}&#10;\usepackage{amsmath, amsfonts}&#10;\pagestyle{empty}&#10;\begin{document}&#10;&#10;\begin{itemize}&#10;&#10;\item Proof: 1) dHAMCYCLE $\in$ NP 2) Show dHAMPATH $\leq_p$ dHAMCYCLE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AA393DF8-EF33-4800-9DB4-18053338A7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1" y="4782333"/>
            <a:ext cx="9973029" cy="31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5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CB9D8-58D8-47E3-82CB-1D9633AA5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Reduction </a:t>
            </a:r>
            <a:r>
              <a:rPr lang="en-US" altLang="zh-CN" dirty="0" err="1"/>
              <a:t>dHAMPATH</a:t>
            </a:r>
            <a:r>
              <a:rPr lang="en-US" altLang="zh-CN" dirty="0"/>
              <a:t> ≤p </a:t>
            </a:r>
            <a:r>
              <a:rPr lang="en-US" altLang="zh-CN" dirty="0" err="1"/>
              <a:t>dHAMCYCLE</a:t>
            </a:r>
            <a:endParaRPr lang="zh-CN" altLang="en-US" dirty="0"/>
          </a:p>
        </p:txBody>
      </p:sp>
      <p:pic>
        <p:nvPicPr>
          <p:cNvPr id="5" name="图片 4" descr="\documentclass{article}&#10;\usepackage{amsmath, amsfonts}&#10;\pagestyle{empty}&#10;\begin{document}&#10;&#10;\begin{itemize}&#10;&#10;\item A poly time computable function $f$: directed graph $\langle G\rangle \mapsto \mbox{ directed graph } \langle G'\rangle$ s.t. 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A9A7DFBB-ACE2-4C03-98AC-77E39959231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43" y="1971039"/>
            <a:ext cx="10580114" cy="596114"/>
          </a:xfrm>
          <a:prstGeom prst="rect">
            <a:avLst/>
          </a:prstGeom>
        </p:spPr>
      </p:pic>
      <p:pic>
        <p:nvPicPr>
          <p:cNvPr id="7" name="图片 6" descr="\documentclass{article}&#10;\usepackage{amsmath, amsfonts}&#10;\pagestyle{empty}&#10;\begin{document}&#10;&#10;\begin{itemize}&#10;&#10;\item $G \in \mbox{ dHAMPATH } \quad \mbox{ iff } \quad \langle G'\rangle \in \mbox{ dHAMCYCLE }$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14F48F17-3FD4-4960-91E8-B32A34D9257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43" y="3123629"/>
            <a:ext cx="6891886" cy="305371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Idea: add two new vertices $v_{start}$ and $v_{end}$ . 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165B1CB4-A06C-4BE3-88C0-C509BE2717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43" y="4264103"/>
            <a:ext cx="6074514" cy="257829"/>
          </a:xfrm>
          <a:prstGeom prst="rect">
            <a:avLst/>
          </a:prstGeom>
        </p:spPr>
      </p:pic>
      <p:pic>
        <p:nvPicPr>
          <p:cNvPr id="11" name="图片 10" descr="\documentclass{article}&#10;\usepackage{amsmath, amsfonts}&#10;\pagestyle{empty}&#10;\begin{document}&#10;&#10;\begin{itemize}&#10;&#10;\item $v_{start}$ has an edge to all vertices in $G$, $v_{end}$ has an edge from all vertices in $G$. Add&#10;an edge from $v_{end}$ to $v_{start}$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DA31A526-5F1F-4D43-82BB-D555B3F25E1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43" y="5168343"/>
            <a:ext cx="9993143" cy="6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8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FB8EF-9759-4675-8387-9CC95CB3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Undirected Version</a:t>
            </a:r>
            <a:endParaRPr lang="zh-CN" altLang="en-US" dirty="0"/>
          </a:p>
        </p:txBody>
      </p:sp>
      <p:pic>
        <p:nvPicPr>
          <p:cNvPr id="7" name="图片 6" descr="\documentclass{article}&#10;\usepackage{amsmath, amsfonts}&#10;\pagestyle{empty}&#10;\begin{document}&#10;&#10;\begin{itemize}&#10;&#10;\item Can also consider undirected Hamiltonian path/cycle uHAMPATH and&#10;uHAMCYCLE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414F2F62-22E1-4A95-84BF-D533800383F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3440"/>
            <a:ext cx="9993143" cy="599771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Can show e.g. that uHAMPATH $\in$ NP and dHAMPATH $\leq_p$ uHAMPATH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73887B3D-EACC-49C9-8BDC-D2CB09B7CFB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9" y="3276314"/>
            <a:ext cx="9991314" cy="305371"/>
          </a:xfrm>
          <a:prstGeom prst="rect">
            <a:avLst/>
          </a:prstGeom>
        </p:spPr>
      </p:pic>
      <p:pic>
        <p:nvPicPr>
          <p:cNvPr id="11" name="图片 10" descr="\documentclass{article}&#10;\usepackage{amsmath, amsfonts}&#10;\pagestyle{empty}&#10;\begin{document}&#10;&#10;\begin{itemize}&#10;&#10;\item Therefore uHAMPATH (and uHAMCYCLE) are also NP-complete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58C6321A-40C0-48E1-9CAB-3E568AD61AF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44715"/>
            <a:ext cx="9278171" cy="30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6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12735-512F-470B-BB3F-A9CB0DDA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Traveling Salesman (TSP)</a:t>
            </a:r>
            <a:endParaRPr lang="zh-CN" altLang="en-US" dirty="0"/>
          </a:p>
        </p:txBody>
      </p:sp>
      <p:pic>
        <p:nvPicPr>
          <p:cNvPr id="9" name="图片 8" descr="\documentclass{article}&#10;\usepackage{amsmath, amsfonts}&#10;\pagestyle{empty}&#10;\begin{document}&#10;&#10;\begin{itemize}&#10;&#10;\item Given a set of $n$ nodes, and a number $d_{i j} $denoting the distance between&#10;node $i$ and $j$ for every pair $\langle i, j\rangle$, &#10;&#10;decide if there is a closed loop that visits&#10;every node exactly once with length length at most $k$. 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BD3A8A8A-DCA3-47CD-BA88-EDCD89197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75" y="1938714"/>
            <a:ext cx="9994971" cy="1490286"/>
          </a:xfrm>
          <a:prstGeom prst="rect">
            <a:avLst/>
          </a:prstGeom>
        </p:spPr>
      </p:pic>
      <p:pic>
        <p:nvPicPr>
          <p:cNvPr id="11" name="图片 10" descr="\documentclass{article}&#10;\usepackage{amsmath, amsfonts}&#10;\pagestyle{empty}&#10;\begin{document}&#10;&#10;\begin{itemize}&#10;&#10;\item   Proof: 1) TSP $\in$ NP 2) Show dHAMCYCLE $\leq_p$ TSP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C9822D58-6FE9-4417-9A36-46F4029D5E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75" y="4671754"/>
            <a:ext cx="7486171" cy="31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3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37A368-3AE2-409C-9D8D-23F2FA14F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Reduction </a:t>
            </a:r>
            <a:r>
              <a:rPr lang="en-US" altLang="zh-CN" dirty="0" err="1"/>
              <a:t>dHAMCYCLE</a:t>
            </a:r>
            <a:r>
              <a:rPr lang="en-US" altLang="zh-CN" dirty="0"/>
              <a:t> ≤p TSP</a:t>
            </a:r>
            <a:endParaRPr lang="zh-CN" altLang="en-US" dirty="0"/>
          </a:p>
        </p:txBody>
      </p:sp>
      <p:pic>
        <p:nvPicPr>
          <p:cNvPr id="11" name="图片 10" descr="\documentclass{article}&#10;\usepackage{amsmath, amsfonts}&#10;\pagestyle{empty}&#10;\begin{document}&#10;&#10;\begin{itemize}&#10;&#10;\item A poly time computable function &#10;&#10;$f$: directed graph $\langle G \rangle \mapsto \mbox{ complete graph,&#10;distances, and length } \langle G', d_{ij}, k\rangle $&#10;&#10;s.t. &#10;&#10;$$G \in \mbox{ dHAMCYCLE } \quad \mbox{ iff }\quad \langle G', d_{ij}, k\rangle \in \mbox{ TSP}$$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867F6FDD-9A91-48F4-B71D-BE4F1EA8287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2425"/>
            <a:ext cx="10144918" cy="2128456"/>
          </a:xfrm>
          <a:prstGeom prst="rect">
            <a:avLst/>
          </a:prstGeom>
        </p:spPr>
      </p:pic>
      <p:pic>
        <p:nvPicPr>
          <p:cNvPr id="13" name="图片 12" descr="\documentclass{article}&#10;\usepackage{amsmath, amsfonts}&#10;\pagestyle{empty}&#10;\begin{document}&#10;&#10;\begin{itemize}&#10;&#10;\item Idea: $G'$ has the same vertices as $G$. 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628DA1EA-49FA-4FC4-9608-D9FA6F6A3E4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73363"/>
            <a:ext cx="5090743" cy="2358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6927E65-E3B7-4F16-89A0-C9FE22CAFA7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01731"/>
            <a:ext cx="9208686" cy="3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8B8DBC-6360-471E-A96C-84E4F974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Reduction </a:t>
            </a:r>
            <a:r>
              <a:rPr lang="en-US" altLang="zh-CN" dirty="0" err="1"/>
              <a:t>dHAMCYCLE</a:t>
            </a:r>
            <a:r>
              <a:rPr lang="en-US" altLang="zh-CN" dirty="0"/>
              <a:t> ≤p TSP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0D7D3A-A3C5-4DC6-BDC3-CD50B46D6D8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2" y="2321215"/>
            <a:ext cx="9186744" cy="318171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$G \in \mbox{ dHAMCYCLE } \Rightarrow \langle G', d_{ij}, k\rangle \in \mbox{ TSP}$. 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EE8D3FD0-F7BD-40DD-9BAE-B0DA47685DF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2" y="3269914"/>
            <a:ext cx="6030628" cy="318171"/>
          </a:xfrm>
          <a:prstGeom prst="rect">
            <a:avLst/>
          </a:prstGeom>
        </p:spPr>
      </p:pic>
      <p:pic>
        <p:nvPicPr>
          <p:cNvPr id="11" name="图片 10" descr="\documentclass{article}&#10;\usepackage{amsmath, amsfonts}&#10;\pagestyle{empty}&#10;\begin{document}&#10;&#10;\begin{itemize}&#10;&#10;\item $\langle G', d_{ij}, k\rangle \in \mbox{ TSP}  \Rightarrow G \in \mbox{ dHAMCYCLE}$. 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6BB31188-6AB1-4DE8-851B-D72DA3A6A90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2" y="4218613"/>
            <a:ext cx="5930057" cy="31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0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E8209D-D3CC-4D40-9D90-06368B2AF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C12090-2002-40F6-AE2C-618252F59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class </a:t>
            </a:r>
            <a:r>
              <a:rPr lang="en-US" altLang="zh-CN" dirty="0" err="1"/>
              <a:t>coNP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A language L ∈ </a:t>
            </a:r>
            <a:r>
              <a:rPr lang="en-US" altLang="zh-CN" dirty="0" err="1"/>
              <a:t>coNP</a:t>
            </a:r>
            <a:r>
              <a:rPr lang="en-US" altLang="zh-CN" dirty="0"/>
              <a:t> if its complement ¬ L ∈ NP. 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dirty="0" err="1"/>
              <a:t>coNP</a:t>
            </a:r>
            <a:r>
              <a:rPr lang="en-US" altLang="zh-CN" dirty="0"/>
              <a:t> consists of all languages whose complement are in NP</a:t>
            </a:r>
          </a:p>
          <a:p>
            <a:endParaRPr lang="en-US" altLang="zh-CN" dirty="0"/>
          </a:p>
          <a:p>
            <a:r>
              <a:rPr lang="en-US" altLang="zh-CN" dirty="0"/>
              <a:t>Note: </a:t>
            </a:r>
            <a:r>
              <a:rPr lang="en-US" altLang="zh-CN" dirty="0" err="1"/>
              <a:t>coNP</a:t>
            </a:r>
            <a:r>
              <a:rPr lang="en-US" altLang="zh-CN" dirty="0"/>
              <a:t> is not the complement of NP! </a:t>
            </a:r>
          </a:p>
          <a:p>
            <a:pPr marL="0" indent="0">
              <a:buNone/>
            </a:pPr>
            <a:r>
              <a:rPr lang="en-US" altLang="zh-CN" dirty="0"/>
              <a:t>	In fact, P ⊆ NP ∩ </a:t>
            </a:r>
            <a:r>
              <a:rPr lang="en-US" altLang="zh-CN" dirty="0" err="1"/>
              <a:t>coNP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328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61AC86-B9C8-41BD-AE42-0266C8C54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coNP</a:t>
            </a:r>
            <a:endParaRPr lang="zh-CN" altLang="en-US" dirty="0"/>
          </a:p>
        </p:txBody>
      </p:sp>
      <p:pic>
        <p:nvPicPr>
          <p:cNvPr id="7" name="图片 6" descr="\documentclass{article}&#10;\usepackage{amsmath, amsfonts}&#10;\pagestyle{empty}&#10;\begin{document}&#10;&#10;\begin{itemize}&#10;&#10;\item Example: $\neg \mbox{SAT} = \{\mbox{ all unsatisfiable CNF formulas } \} \in \mathrm{coNP}$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7595166B-E2A3-4249-81CA-CC5F4CF1A1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2" y="2011680"/>
            <a:ext cx="8484571" cy="305371"/>
          </a:xfrm>
          <a:prstGeom prst="rect">
            <a:avLst/>
          </a:prstGeom>
        </p:spPr>
      </p:pic>
      <p:pic>
        <p:nvPicPr>
          <p:cNvPr id="11" name="图片 10" descr="\documentclass{article}&#10;\usepackage{amsmath, amsfonts}&#10;\pagestyle{empty}&#10;\begin{document}&#10;&#10;\begin{itemize}&#10;&#10;\item &#10;Attempt to show that $\neg \mbox{SAT } \in \mathrm{NP}$:&#10;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10418835-4052-4547-9D1D-DD4D4022F3F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2" y="2997200"/>
            <a:ext cx="5056000" cy="276114"/>
          </a:xfrm>
          <a:prstGeom prst="rect">
            <a:avLst/>
          </a:prstGeom>
        </p:spPr>
      </p:pic>
      <p:pic>
        <p:nvPicPr>
          <p:cNvPr id="17" name="图片 16" descr="\documentclass{article}&#10;\usepackage{amsmath, amsfonts}&#10;\pagestyle{empty}&#10;\begin{document}&#10;&#10;\begin{enumerate}&#10;&#10;\item   Given any CNF formula $\psi$, an NDTM $N$ guesses an assignment $z$ to the variables.&#10;&#10;&#10;\item Check if $\psi(z)=0$. If so, $\psi \in \neg \mbox{SAT}$; otherwise $\psi \notin \neg\mbox{SAT}$&#10;&#10;&#10;\end{enumerate}&#10;&#10;&#10;\end{document}" title="IguanaTex Bitmap Display">
            <a:extLst>
              <a:ext uri="{FF2B5EF4-FFF2-40B4-BE49-F238E27FC236}">
                <a16:creationId xmlns:a16="http://schemas.microsoft.com/office/drawing/2014/main" id="{C573279A-3B8D-4C8B-A6A2-B738B67EB38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683" y="3584687"/>
            <a:ext cx="8399238" cy="1051429"/>
          </a:xfrm>
          <a:prstGeom prst="rect">
            <a:avLst/>
          </a:prstGeom>
        </p:spPr>
      </p:pic>
      <p:pic>
        <p:nvPicPr>
          <p:cNvPr id="15" name="图片 14" descr="\documentclass{article}&#10;\usepackage{amsmath, amsfonts}&#10;\pagestyle{empty}&#10;\begin{document}&#10;&#10;\begin{itemize}&#10;&#10;\item What’s the problem?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6004182B-73B5-42A1-97DC-AA6AF773C64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2" y="4894856"/>
            <a:ext cx="3070171" cy="2724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4266D8A-9642-4625-B5C8-6028B7A93AA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22" y="5426053"/>
            <a:ext cx="8704000" cy="8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2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597CE9-DE36-4092-9542-1AA0E4395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coNP</a:t>
            </a:r>
            <a:r>
              <a:rPr lang="en-US" altLang="zh-CN" dirty="0"/>
              <a:t> Second Definition</a:t>
            </a:r>
            <a:endParaRPr lang="zh-CN" altLang="en-US" dirty="0"/>
          </a:p>
        </p:txBody>
      </p:sp>
      <p:pic>
        <p:nvPicPr>
          <p:cNvPr id="7" name="图片 6" descr="\documentclass{article}&#10;\usepackage{amsmath, amsfonts}&#10;\pagestyle{empty}&#10;\begin{document}&#10;&#10;\begin{itemize}&#10;&#10;\item Recall the certificate based definition of NP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36FB1DD3-357A-455B-94D7-1364C43A72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2" y="1879871"/>
            <a:ext cx="6081829" cy="221257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A language $L$ is in the class NP if 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067F4CE2-1D0E-4BDF-8442-B31F152A3D0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2" y="2752698"/>
            <a:ext cx="4810971" cy="279771"/>
          </a:xfrm>
          <a:prstGeom prst="rect">
            <a:avLst/>
          </a:prstGeom>
        </p:spPr>
      </p:pic>
      <p:pic>
        <p:nvPicPr>
          <p:cNvPr id="22" name="图片 21" descr="\documentclass{article}&#10;\usepackage{amsmath, amsfonts}&#10;\pagestyle{empty}&#10;\begin{document}&#10;&#10;  $\exists$ a polynomial function $P: N \rightarrow N$ and a polynomial time TM $M$ s.t. $\forall x \in \{0, 1\}^*$&#10;$$x \in L \quad \mbox{iff} \quad \exists u \in \{0, 1\}^{P(|x|)} \mbox{ s.t. } M(x, u)=1 $$&#10; &#10;&#10;&#10;\end{document}" title="IguanaTex Bitmap Display">
            <a:extLst>
              <a:ext uri="{FF2B5EF4-FFF2-40B4-BE49-F238E27FC236}">
                <a16:creationId xmlns:a16="http://schemas.microsoft.com/office/drawing/2014/main" id="{74E10E92-EC55-46DB-AFB5-50A08864263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2" y="3229696"/>
            <a:ext cx="8705523" cy="848762"/>
          </a:xfrm>
          <a:prstGeom prst="rect">
            <a:avLst/>
          </a:prstGeom>
        </p:spPr>
      </p:pic>
      <p:pic>
        <p:nvPicPr>
          <p:cNvPr id="13" name="图片 12" descr="\documentclass{article}&#10;\usepackage{amsmath, amsfonts}&#10;\pagestyle{empty}&#10;\begin{document}&#10;&#10;\begin{itemize}&#10;&#10;\item Similarly, a language L is in the class coNP if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3BB96310-A8B0-46C9-9465-C45B591127B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2" y="4681034"/>
            <a:ext cx="6356114" cy="276114"/>
          </a:xfrm>
          <a:prstGeom prst="rect">
            <a:avLst/>
          </a:prstGeom>
        </p:spPr>
      </p:pic>
      <p:pic>
        <p:nvPicPr>
          <p:cNvPr id="20" name="图片 19" descr="\documentclass{article}&#10;\usepackage{amsmath, amsfonts}&#10;\pagestyle{empty}&#10;\begin{document}&#10;&#10;  $\exists$ a polynomial function $P: N \rightarrow N$ and a polynomial time TM $M$ s.t. $ \forall x \in \{0, 1\}^*$&#10;$$x \in L \quad \mbox{iff} \quad \forall u \in \{0, 1\}^{P(|x|)} \mbox{ s.t. } M(x, u)= 0  $$&#10; &#10;&#10;&#10;\end{document}" title="IguanaTex Bitmap Display">
            <a:extLst>
              <a:ext uri="{FF2B5EF4-FFF2-40B4-BE49-F238E27FC236}">
                <a16:creationId xmlns:a16="http://schemas.microsoft.com/office/drawing/2014/main" id="{38F7A51C-0541-4510-BDB4-AD1FB5ADCC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131" y="5306769"/>
            <a:ext cx="8705523" cy="84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167944-BC49-4098-8DFF-3C6B8D93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Independent set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05F24A-04B0-4FDF-83E7-FD5B87C47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Given a graph G and an integer k, </a:t>
            </a:r>
          </a:p>
          <a:p>
            <a:pPr marL="457200" lvl="1" indent="0">
              <a:buNone/>
            </a:pPr>
            <a:r>
              <a:rPr lang="en-US" altLang="zh-CN" sz="2800" dirty="0"/>
              <a:t>decide if G has an independent set of size k. </a:t>
            </a:r>
          </a:p>
          <a:p>
            <a:endParaRPr lang="en-US" altLang="zh-CN" dirty="0"/>
          </a:p>
          <a:p>
            <a:r>
              <a:rPr lang="en-US" altLang="zh-CN" dirty="0"/>
              <a:t>INDSET is NP-complete</a:t>
            </a:r>
          </a:p>
          <a:p>
            <a:endParaRPr lang="en-US" altLang="zh-CN" dirty="0"/>
          </a:p>
          <a:p>
            <a:r>
              <a:rPr lang="en-US" altLang="zh-CN" dirty="0"/>
              <a:t>Proof: </a:t>
            </a:r>
          </a:p>
          <a:p>
            <a:pPr marL="0" indent="0">
              <a:buNone/>
            </a:pPr>
            <a:r>
              <a:rPr lang="en-US" altLang="zh-CN" dirty="0"/>
              <a:t>	1) INDSET ∈ NP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2) Show 3SAT ≤p INDSET</a:t>
            </a: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FCD89168-2045-40B8-B11A-5D8D45393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40" y="2099981"/>
            <a:ext cx="3802625" cy="38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4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62057-2F8A-469E-8648-79D5CB94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CoNP</a:t>
            </a:r>
            <a:r>
              <a:rPr lang="en-US" altLang="zh-CN" dirty="0"/>
              <a:t>-complete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903D4F-7F75-4B8A-8DFB-AFC57BA329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2" y="2217831"/>
            <a:ext cx="6732801" cy="301714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 $\forall L \in $ coNP, we have $\neg L \in$ NP. 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3D4C6199-5724-4DB2-9477-2898EB8046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1" y="3216429"/>
            <a:ext cx="4342857" cy="268800"/>
          </a:xfrm>
          <a:prstGeom prst="rect">
            <a:avLst/>
          </a:prstGeom>
        </p:spPr>
      </p:pic>
      <p:pic>
        <p:nvPicPr>
          <p:cNvPr id="11" name="图片 10" descr="\documentclass{article}&#10;\usepackage{amsmath, amsfonts}&#10;\pagestyle{empty}&#10;\begin{document}&#10;&#10;\begin{itemize}&#10;&#10;\item By Cook-Levin Thm, $\neg L \leq_p \mbox{ SAT }$ by a reduction $f$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07D29C0F-1772-4BCF-B1CA-B7FB1BDEDF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653" y="4218685"/>
            <a:ext cx="7334400" cy="305371"/>
          </a:xfrm>
          <a:prstGeom prst="rect">
            <a:avLst/>
          </a:prstGeom>
        </p:spPr>
      </p:pic>
      <p:pic>
        <p:nvPicPr>
          <p:cNvPr id="13" name="图片 12" descr="\documentclass{article}&#10;\usepackage{amsmath, amsfonts}&#10;\pagestyle{empty}&#10;\begin{document}&#10;&#10;\begin{itemize}&#10;&#10;\item The same reduction implies that $L \leq_p \neg \mbox{ SAT}$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CDFBB6D0-FE85-4C27-943A-F6E50A7A0B1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653" y="5449983"/>
            <a:ext cx="6412800" cy="30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5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6DE301-6AD0-480E-9C7C-FCD423C05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coNP</a:t>
            </a:r>
            <a:r>
              <a:rPr lang="en-US" altLang="zh-CN" dirty="0"/>
              <a:t>-complete</a:t>
            </a:r>
            <a:endParaRPr lang="zh-CN" altLang="en-US" dirty="0"/>
          </a:p>
        </p:txBody>
      </p:sp>
      <p:pic>
        <p:nvPicPr>
          <p:cNvPr id="7" name="图片 6" descr="\documentclass{article}&#10;\usepackage{amsmath, amsfonts}&#10;\pagestyle{empty}&#10;\begin{document}&#10;&#10;\begin{itemize}&#10;&#10;\item Thus, showing $\neg  \mbox{SAT} \in \mbox{ NP}$ would imply that $\mbox{ NP } \subseteq \mbox{ coNP }$ and in fact NP $=$ coNP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7E667CFB-B4AD-4A4C-8D8E-97D0C4682C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1520"/>
            <a:ext cx="9985829" cy="585143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However, whether NP $=$ coNP is an open problem. 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A829F941-2961-45C4-B34F-661C77A53F6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4600"/>
            <a:ext cx="7052800" cy="268800"/>
          </a:xfrm>
          <a:prstGeom prst="rect">
            <a:avLst/>
          </a:prstGeom>
        </p:spPr>
      </p:pic>
      <p:pic>
        <p:nvPicPr>
          <p:cNvPr id="11" name="图片 10" descr="\documentclass{article}&#10;\usepackage{amsmath, amsfonts}&#10;\pagestyle{empty}&#10;\begin{document}&#10;&#10;\begin{itemize}&#10;&#10;\item Most people believe that NP $\neq$ coNP, since it seems hard to give a short&#10;certificate for the fact &quot;a CNF does not have any satisfying assignment&quot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4CD8B90E-DCE2-4E71-BDDF-20703AF641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9" y="4271337"/>
            <a:ext cx="9984000" cy="64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4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18919-8179-464E-95D6-3DFF1B046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NEXP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0D1EFD-6F2A-4C0E-A89A-8E525683E8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39" y="1973468"/>
            <a:ext cx="4617143" cy="4022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8557AC-6BF0-413E-8A0A-43CBB4C5C7B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39" y="3026714"/>
            <a:ext cx="5286400" cy="4022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5D29C7-4855-4FDB-9673-E116F36E46A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39" y="4079960"/>
            <a:ext cx="4734171" cy="2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5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1A4AD5-8A6B-4770-A20A-67AD0C51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1A77BE-45B0-411E-B1A6-85B179A12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Theorem: If EXP ≠ NEXP, then P ≠ NP</a:t>
            </a:r>
          </a:p>
          <a:p>
            <a:endParaRPr lang="en-US" altLang="zh-CN" dirty="0"/>
          </a:p>
          <a:p>
            <a:r>
              <a:rPr lang="en-US" altLang="zh-CN" dirty="0"/>
              <a:t>Prove the contrapositive, i.e., if P=NP, then EXP = NEXP</a:t>
            </a:r>
          </a:p>
          <a:p>
            <a:endParaRPr lang="en-US" altLang="zh-CN" dirty="0"/>
          </a:p>
          <a:p>
            <a:r>
              <a:rPr lang="en-US" altLang="zh-CN" dirty="0"/>
              <a:t>Simple argument of padding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5533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0ABB84-D4E7-4C24-A9D4-AA00B813A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NEXP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A1949E-93B4-46CF-B9E8-A99420B8DB3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26" y="2062922"/>
            <a:ext cx="8378514" cy="2742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8EDE2B-7FE5-405B-ADB9-F30D8E796F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26" y="2806087"/>
            <a:ext cx="6228114" cy="345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BBC346-D1A6-4801-B329-063576C44DA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26" y="3620566"/>
            <a:ext cx="6224457" cy="358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53B1964-8D64-4184-805C-80D4434CFA9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26" y="4895143"/>
            <a:ext cx="4108800" cy="2944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89499BA-3710-420C-9F04-AE200018C88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26" y="5658422"/>
            <a:ext cx="8621714" cy="29622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2D53BCE-7EA5-4897-AAE7-6108D9EE4A2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96" y="4239568"/>
            <a:ext cx="2975088" cy="33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EE8CCF-9819-493A-9598-8C538AC5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Reduction 3SAT ≤p INDSET</a:t>
            </a:r>
            <a:endParaRPr lang="zh-CN" altLang="en-US" dirty="0"/>
          </a:p>
        </p:txBody>
      </p:sp>
      <p:pic>
        <p:nvPicPr>
          <p:cNvPr id="7" name="图片 6" descr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A poly time computable function $f: \psi \mapsto  \langle G, k \rangle $  s.t.&#10;$$ \psi \in \mathrm{ 3SAT }\quad \mbox{ iff }\quad \langle G, k \rangle \in  \mathrm{INDSET}  $$&#10;&#10;\end{itemize}&#10;&#10;&#10;\end{document}&#10;" title="IguanaTex Bitmap Display">
            <a:extLst>
              <a:ext uri="{FF2B5EF4-FFF2-40B4-BE49-F238E27FC236}">
                <a16:creationId xmlns:a16="http://schemas.microsoft.com/office/drawing/2014/main" id="{24C78CC3-A000-4E94-9A2D-993D61EDA7B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317" y="1979558"/>
            <a:ext cx="7427655" cy="9727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5065B3C-03CB-4B11-B83C-A84B3D6E40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318" y="3629528"/>
            <a:ext cx="9994971" cy="58148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F6D49FD-423E-4D0C-AF3F-3B85AFC9FC4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316" y="5155380"/>
            <a:ext cx="7957943" cy="30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7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4EAEC-5E63-4DAD-A69F-B62AB0F12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Reduction 3SAT ≤p INDSET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0629A1-583D-47FA-8CB8-27692A41C03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29" y="2075633"/>
            <a:ext cx="8468114" cy="303543"/>
          </a:xfrm>
          <a:prstGeom prst="rect">
            <a:avLst/>
          </a:prstGeom>
        </p:spPr>
      </p:pic>
      <p:pic>
        <p:nvPicPr>
          <p:cNvPr id="4" name="图片 3" descr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The 7 vertices correspond to the 7 partial satisfying assignments to the&#10;variables in $C_i$.  &#10;&#10;\end{itemize}&#10;&#10;&#10;\end{document}&#10;" title="IguanaTex Bitmap Display">
            <a:extLst>
              <a:ext uri="{FF2B5EF4-FFF2-40B4-BE49-F238E27FC236}">
                <a16:creationId xmlns:a16="http://schemas.microsoft.com/office/drawing/2014/main" id="{D642C796-0A75-442B-A1B6-723906AE3D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29" y="3356077"/>
            <a:ext cx="9949257" cy="619885"/>
          </a:xfrm>
          <a:prstGeom prst="rect">
            <a:avLst/>
          </a:prstGeom>
        </p:spPr>
      </p:pic>
      <p:pic>
        <p:nvPicPr>
          <p:cNvPr id="6" name="图片 5" descr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E$: add an edge between any inconsistent assignments (vertices), and any pair of&#10;vertices within a cluster.&#10;&#10;\end{itemize}&#10;&#10;&#10;\end{document}&#10;" title="IguanaTex Bitmap Display">
            <a:extLst>
              <a:ext uri="{FF2B5EF4-FFF2-40B4-BE49-F238E27FC236}">
                <a16:creationId xmlns:a16="http://schemas.microsoft.com/office/drawing/2014/main" id="{F0A99815-6423-4AB4-A4A9-AEE3A7B07C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29" y="4971150"/>
            <a:ext cx="9976686" cy="57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5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FDEF18-C009-45D1-8904-1C2715BB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Reduction 3SAT ≤p INDSET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1615BA-B0FA-4CF8-A030-DB8B0442AA1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51" y="2298656"/>
            <a:ext cx="1598171" cy="2139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F5E7FC7-2462-4F32-BA1A-E8FF6E143D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51" y="3123629"/>
            <a:ext cx="5789258" cy="3053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8445CA7-C737-4B9D-B1D8-AF6080D6232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51" y="4040916"/>
            <a:ext cx="4448914" cy="3053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7C0047C-B8D2-4F09-B114-5A6381A19CB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51" y="4958203"/>
            <a:ext cx="4383086" cy="30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0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D4E82-B4B3-48C0-874C-CECCBA86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Vertex Cover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664FE4B-E2F8-4194-A3C1-D9DF251E434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77" y="2194449"/>
            <a:ext cx="10013255" cy="30537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C45018D-5E4F-48C7-85BE-B4E209CC93D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77" y="4330076"/>
            <a:ext cx="3829029" cy="2614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22A75C-DB1A-4475-9596-6AACECB3A5B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377" y="5355495"/>
            <a:ext cx="4311771" cy="294400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DF200F4F-08AD-4797-A3E1-5B271D1994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2607" y="2690250"/>
            <a:ext cx="3802625" cy="38026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40494BE-7F8D-4140-B652-D7BEE7A297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92" y="3291857"/>
            <a:ext cx="3860114" cy="2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8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5E86EB-ABB3-43B7-A083-4CCC138A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Reduction INDSET ≤p Vertex-Cover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7AB6EA-71A1-4ADC-B21D-200EB9CC5C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298" y="2097548"/>
            <a:ext cx="8475427" cy="9727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69514A-8D06-420B-AB7D-4438B7880D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297" y="3787654"/>
            <a:ext cx="4337371" cy="2797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BE678A-0E4B-4B83-91F9-00996A831B0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297" y="5040372"/>
            <a:ext cx="8374858" cy="28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7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D1F00F-5BD1-4F06-BBA0-773AC54C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Reduction INDSET ≤p Vertex-Cover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0FD4B9-D64E-47E4-A495-38AB900D8C4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304" y="2229217"/>
            <a:ext cx="7941485" cy="3053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CD8DA2-41D9-4A0B-B228-E66F1F08171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303" y="3276314"/>
            <a:ext cx="6390858" cy="3053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1BCF54-1AE9-4ABC-AD5F-7C80436DDEE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304" y="4337094"/>
            <a:ext cx="6387201" cy="30537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C2E526E-CC2B-4079-8F43-9593ED7C3292}"/>
              </a:ext>
            </a:extLst>
          </p:cNvPr>
          <p:cNvSpPr txBox="1"/>
          <p:nvPr/>
        </p:nvSpPr>
        <p:spPr>
          <a:xfrm>
            <a:off x="8455646" y="3136764"/>
            <a:ext cx="3303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observation: </a:t>
            </a:r>
          </a:p>
          <a:p>
            <a:r>
              <a:rPr lang="en-US" altLang="zh-CN" dirty="0"/>
              <a:t>the complement of an independent set is a vertex cover, and vice versa.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048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8.9502"/>
  <p:tag name="ORIGINALWIDTH" val="3046.11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A poly time computable function $f: \psi \mapsto  \langle G, k \rangle $  s.t.&#10;$$ \psi \in \mathrm{ 3SAT }\quad \mbox{ iff }\quad \langle G, k \rangle \in  \mathrm{INDSET}  $$&#10;&#10;\end{itemize}&#10;&#10;&#10;\end{document}&#10;"/>
  <p:tag name="IGUANATEXSIZE" val="24"/>
  <p:tag name="IGUANATEXCURSOR" val="1518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797.525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\langle G, k\rangle \in \mathrm{INDSET} \Rightarrow \psi \in \mathrm{3SAT} $&#10;&#10;\end{itemize}&#10;&#10;&#10;\end{document}&#10;"/>
  <p:tag name="IGUANATEXSIZE" val="24"/>
  <p:tag name="IGUANATEXCURSOR" val="152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106.48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Vertex-Cover = $\left\{ \langle G, k \rangle \mid G \mbox{ has a subset of } k \mbox{ vertices&#10;that covers all the edges. } \right\}$&#10;&#10;\end{itemize}&#10;&#10;&#10;\end{document}&#10;"/>
  <p:tag name="IGUANATEXSIZE" val="24"/>
  <p:tag name="IGUANATEXCURSOR" val="146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1570.30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Proof: 1) Vertex-Cover $\in $ NP&#10;&#10;\end{itemize}&#10;&#10;&#10;\end{document}&#10;"/>
  <p:tag name="IGUANATEXSIZE" val="24"/>
  <p:tag name="IGUANATEXCURSOR" val="147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1768.27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2) Show  INDSET $\leq_p $ Vertex-Cover&#10;&#10; &#10;&#10;&#10;\end{document}&#10;"/>
  <p:tag name="IGUANATEXSIZE" val="24"/>
  <p:tag name="IGUANATEXCURSOR" val="146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583.05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Vertex-Cover is NP-complete&#10;&#10;\end{itemize}&#10;&#10;&#10;\end{document}&#10;"/>
  <p:tag name="IGUANATEXSIZE" val="24"/>
  <p:tag name="IGUANATEXCURSOR" val="147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8.9502"/>
  <p:tag name="ORIGINALWIDTH" val="3475.815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A poly time computable function $f: \langle G, k\rangle \mapsto \langle G', k'\rangle$ s.t.&#10;$$\langle G, k\rangle \in \mathrm{INDSET}\quad \mbox{ iff } \quad \langle G', k'\rangle \in \mathrm{Vertex-Cover}$$&#10;&#10;\end{itemize}&#10;&#10;&#10;\end{document}&#10;"/>
  <p:tag name="IGUANATEXSIZE" val="24"/>
  <p:tag name="IGUANATEXCURSOR" val="166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1778.77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Given a graph $G$ and a number $k$.&#10;&#10;&#10;\end{itemize}&#10;&#10;&#10;\end{document}&#10;"/>
  <p:tag name="IGUANATEXSIZE" val="24"/>
  <p:tag name="IGUANATEXCURSOR" val="148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3434.571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Let $G'=G$, and $k'=n-k,$ where $n= \mbox{ number of vertices in }  G$.&#10;&#10;&#10;\end{itemize}&#10;&#10;&#10;\end{document}&#10;"/>
  <p:tag name="IGUANATEXSIZE" val="24"/>
  <p:tag name="IGUANATEXCURSOR" val="1521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256.843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Claim: $\langle G, k\rangle \in \mathrm{INDSET} \quad \mbox{ iff } \quad  \langle G', k'\rangle \in  \mathrm{Vertex-Cover}$. &#10;&#10;\end{itemize}&#10;&#10;&#10;\end{document}&#10;"/>
  <p:tag name="IGUANATEXSIZE" val="24"/>
  <p:tag name="IGUANATEXCURSOR" val="153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20.92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\langle G, k \rangle \in \mathrm{INDSET} \Rightarrow \langle G', k'\rangle \in \mathrm{Vertex-Cover}$&#10;&#10;\end{itemize}&#10;&#10;&#10;\end{document}&#10;"/>
  <p:tag name="IGUANATEXSIZE" val="24"/>
  <p:tag name="IGUANATEXCURSOR" val="151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4098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Given a 3CNF $\psi$ with $n$ variables and $m $ clauses, need to construct the graph&#10;$G$ and the number $k$.&#10;&#10;\end{itemize}&#10;&#10;&#10;\end{document}&#10;"/>
  <p:tag name="IGUANATEXSIZE" val="24"/>
  <p:tag name="IGUANATEXCURSOR" val="149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19.423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\langle G', k'\rangle \in \mathrm{Vertex-Cover} \Rightarrow \langle G, k\rangle \in \mathrm{INDSET}$&#10;&#10;\end{itemize}&#10;&#10;&#10;\end{document}&#10;"/>
  <p:tag name="IGUANATEXSIZE" val="24"/>
  <p:tag name="IGUANATEXCURSOR" val="146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5.4669"/>
  <p:tag name="ORIGINALWIDTH" val="4095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Given a list of m linear inequalities with rational&#10;coefficients, decide if there is an $\{0, 1\}$ assignment to&#10;the variables satisfying all inequalities&#10;&#10;\end{itemize}&#10;&#10;&#10;\end{document}&#10;"/>
  <p:tag name="IGUANATEXSIZE" val="24"/>
  <p:tag name="IGUANATEXCURSOR" val="154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1337.833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Proof: 1) $\mathrm{IPROG} \in \mathrm{NP}$ &#10;&#10;\end{itemize}&#10;&#10;&#10;\end{document}&#10;"/>
  <p:tag name="IGUANATEXSIZE" val="24"/>
  <p:tag name="IGUANATEXCURSOR" val="143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315.336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2) Show $\mathrm{SAT} \leq_p \mathrm{IPROG}$&#10;&#10; &#10;&#10;&#10;\end{document}&#10;"/>
  <p:tag name="IGUANATEXSIZE" val="24"/>
  <p:tag name="IGUANATEXCURSOR" val="1471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2.1747"/>
  <p:tag name="ORIGINALWIDTH" val="1151.856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\begin{align*}&#10;3 x_1+ x_2- x_3 \leq 10\\&#10;\frac{1}{2} x_1-x_2+ \frac{3}{4} x_3 \leq 6\\&#10;5 x_1 + 2 x_2 -7 x_3 \leq 15\\&#10;\end{align*}&#10;&#10;&#10;\end{document}&#10;"/>
  <p:tag name="IGUANATEXSIZE" val="24"/>
  <p:tag name="IGUANATEXCURSOR" val="153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904.01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A poly time computable function $f : \mbox{a CNF } \psi \mapsto \mbox{ a set of inequalities } T$ s.t.&#10;&#10;\end{itemize}&#10;&#10;&#10;\end{document}&#10;"/>
  <p:tag name="IGUANATEXSIZE" val="24"/>
  <p:tag name="IGUANATEXCURSOR" val="149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4856"/>
  <p:tag name="ORIGINALWIDTH" val="2511.436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$$ \psi \in \mathrm{SAT} \quad \mbox{iff} \quad T \mbox{ has a 0/1 satisfying assignment}$$&#10;&#10; &#10;&#10;&#10;\end{document}&#10;"/>
  <p:tag name="IGUANATEXSIZE" val="24"/>
  <p:tag name="IGUANATEXCURSOR" val="147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3234.346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Each clause $C_i$ in $\psi$ creates a linear inequality in the variables. &#10;&#10;\end{itemize}&#10;&#10;&#10;\end{document}&#10;"/>
  <p:tag name="IGUANATEXSIZE" val="24"/>
  <p:tag name="IGUANATEXCURSOR" val="147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3453.31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C_i$ is satisfied iff the inequality is satisfied by the same assignment.&#10;&#10;\end{itemize}&#10;&#10;&#10;\end{document}&#10;"/>
  <p:tag name="IGUANATEXSIZE" val="24"/>
  <p:tag name="IGUANATEXCURSOR" val="145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35.621"/>
  <p:tag name="OUTPUTTYPE" val="PNG"/>
  <p:tag name="IGUANATEXVERSION" val="160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$\left( v_1 \vee v_2 \vee v_3\right)$, how?&#10;&#10;&#10;\end{document}&#10;"/>
  <p:tag name="IGUANATEXSIZE" val="22"/>
  <p:tag name="IGUANATEXCURSOR" val="146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3263.59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 G=(V, E)$, so need to specify the vertices $V$ and the edges $E$.&#10;&#10;\end{itemize}&#10;&#10;&#10;\end{document}&#10;"/>
  <p:tag name="IGUANATEXSIZE" val="24"/>
  <p:tag name="IGUANATEXCURSOR" val="151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164.229"/>
  <p:tag name="OUTPUTTYPE" val="PNG"/>
  <p:tag name="IGUANATEXVERSION" val="160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Off-line optional reading: Ellipsoid method&#10;&#10;&#10;\end{document}&#10;"/>
  <p:tag name="IGUANATEXSIZE" val="22"/>
  <p:tag name="IGUANATEXCURSOR" val="144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8.9502"/>
  <p:tag name="ORIGINALWIDTH" val="4009.749"/>
  <p:tag name="LATEXADDIN" val="\documentclass{article}&#10;\usepackage{amsmath, amsfonts}&#10;\pagestyle{empty}&#10;\begin{document}&#10;&#10;\begin{itemize}&#10;&#10;\item A poly time computable function $f: \mbox{ CNF } \psi \mapsto \mbox{ directed graph } \langle G\rangle$ s.t&#10;$$\psi \in \mathrm{SAT} \quad \mbox{iff} \quad \langle G\rangle \in \mathrm{dHAMPATH}$$&#10;&#10;\end{itemize}&#10;&#10;&#10;\end{document}"/>
  <p:tag name="IGUANATEXSIZE" val="24"/>
  <p:tag name="IGUANATEXCURSOR" val="307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4098.237"/>
  <p:tag name="LATEXADDIN" val="\documentclass{article}&#10;\usepackage{amsmath, amsfonts}&#10;\pagestyle{empty}&#10;\begin{document}&#10;&#10;\begin{itemize}&#10;&#10;\item  Given a CNF $\psi$ with $n$ variables and $m$ clauses, need to construct the graph $G$. &#10;&#10;&#10;\end{itemize}&#10;&#10;&#10;\end{document}"/>
  <p:tag name="IGUANATEXSIZE" val="24"/>
  <p:tag name="IGUANATEXCURSOR" val="201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514.811"/>
  <p:tag name="LATEXADDIN" val="\documentclass{article}&#10;\usepackage{amsmath, amsfonts}&#10;\pagestyle{empty}&#10;\begin{document}&#10;&#10;\begin{itemize}&#10;&#10;\item  $G=(V, E)$, so need to specify the vertices $V$ and the edges $E$.&#10;&#10;&#10;\end{itemize}&#10;&#10;&#10;\end{document}"/>
  <p:tag name="IGUANATEXSIZE" val="24"/>
  <p:tag name="IGUANATEXCURSOR" val="162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450.694"/>
  <p:tag name="LATEXADDIN" val="\documentclass{article}&#10;\usepackage{amsmath, amsfonts}&#10;\pagestyle{empty}&#10;\begin{document}&#10;&#10;\begin{itemize}&#10;&#10;\item $V$: each clause $C_i$ in $\psi$ creates a vertex $C_i$. &#10;&#10;&#10;\end{itemize}&#10;&#10;&#10;\end{document}"/>
  <p:tag name="IGUANATEXSIZE" val="24"/>
  <p:tag name="IGUANATEXCURSOR" val="167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3145.857"/>
  <p:tag name="LATEXADDIN" val="\documentclass{article}&#10;\usepackage{amsmath, amsfonts}&#10;\pagestyle{empty}&#10;\begin{document}&#10;&#10;\begin{itemize}&#10;&#10;\item A special starting vertex $v_{start}$ and ending vertex $v_{end}$ . &#10;&#10;&#10;\end{itemize}&#10;&#10;&#10;\end{document}"/>
  <p:tag name="IGUANATEXSIZE" val="24"/>
  <p:tag name="IGUANATEXCURSOR" val="177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2657.668"/>
  <p:tag name="LATEXADDIN" val="\documentclass{article}&#10;\usepackage{amsmath, amsfonts}&#10;\pagestyle{empty}&#10;\begin{document}&#10;&#10;\begin{itemize}&#10;&#10;\item Each variable $u_i$ creates a chain of $4m$ vertices&#10;&#10;&#10;\end{itemize}&#10;&#10;&#10;\end{document}"/>
  <p:tag name="IGUANATEXSIZE" val="24"/>
  <p:tag name="IGUANATEXCURSOR" val="157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4097.488"/>
  <p:tag name="LATEXADDIN" val="\documentclass{article}&#10;\usepackage{amsmath, amsfonts}&#10;\pagestyle{empty}&#10;\begin{document}&#10;&#10;\begin{itemize}&#10;&#10;\item $E$: in each chain, every pair of adjacent vertices are connected by an edge in both&#10;directions (called a link). &#10;&#10;&#10;\end{itemize}&#10;&#10;&#10;\end{document}"/>
  <p:tag name="IGUANATEXSIZE" val="24"/>
  <p:tag name="IGUANATEXCURSOR" val="117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4299.212"/>
  <p:tag name="LATEXADDIN" val="\documentclass{article}&#10;\usepackage{amsmath, amsfonts}&#10;\pagestyle{empty}&#10;\begin{document}&#10;&#10;  The two endpoints of a chain has two edges going to the two endpoints of the next&#10;chain.&#10;&#10;&#10; &#10;&#10;&#10;\end{document}"/>
  <p:tag name="IGUANATEXSIZE" val="24"/>
  <p:tag name="IGUANATEXCURSOR" val="18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4289.464"/>
  <p:tag name="LATEXADDIN" val="\documentclass{article}&#10;\usepackage{amsmath, amsfonts}&#10;\pagestyle{empty}&#10;\begin{document}&#10; &#10;$v_{start}$ has an edge to the two endpoints of the first chain, and $v_{end}$ has an edge from&#10;the two endpoints of the last chain.&#10;&#10; &#10;&#10;&#10;\end{document}"/>
  <p:tag name="IGUANATEXSIZE" val="24"/>
  <p:tag name="IGUANATEXCURSOR" val="22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472.816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V$: each clause $C_i$ in $\psi$ creates a cluster of 7 vertices, so $|V|=7m$. &#10;&#10;\end{itemize}&#10;&#10;&#10;\end{document}&#10;"/>
  <p:tag name="IGUANATEXSIZE" val="24"/>
  <p:tag name="IGUANATEXCURSOR" val="152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299.213"/>
  <p:tag name="LATEXADDIN" val="\documentclass{article}&#10;\usepackage{amsmath, amsfonts}&#10;\pagestyle{empty}&#10;\begin{document}&#10;&#10;\begin{itemize}&#10;&#10;\item For each clause $C_i$ and each variable $u_j$, &#10;&#10;&#10;\end{itemize}&#10;&#10;&#10;\end{document}"/>
  <p:tag name="IGUANATEXSIZE" val="24"/>
  <p:tag name="IGUANATEXCURSOR" val="159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4097.488"/>
  <p:tag name="LATEXADDIN" val="\documentclass{article}&#10;\usepackage{amsmath, amsfonts}&#10;\pagestyle{empty}&#10;\begin{document}&#10;&#10;\begin{itemize}&#10;&#10;\item If $u_j$ appears in $C_i$, choose a link from chain $j$ and add a pair of clockwise edges&#10;to and from $C_i$. &#10;&#10;&#10;&#10;\end{itemize}&#10;&#10;&#10;\end{document}"/>
  <p:tag name="IGUANATEXSIZE" val="24"/>
  <p:tag name="IGUANATEXCURSOR" val="221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4094.488"/>
  <p:tag name="LATEXADDIN" val="\documentclass{article}&#10;\usepackage{amsmath, amsfonts}&#10;\pagestyle{empty}&#10;\begin{document}&#10;&#10;\begin{itemize}&#10;&#10;\item If $\neg u_j$ appears in $C_i$, choose a link from chain $j$ and add a pair of counterclockwise edges to and from $C_i$.&#10;&#10;&#10;\end{itemize}&#10;&#10;&#10;\end{document}"/>
  <p:tag name="IGUANATEXSIZE" val="24"/>
  <p:tag name="IGUANATEXCURSOR" val="23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2032.246"/>
  <p:tag name="LATEXADDIN" val="\documentclass{article}&#10;\usepackage{amsmath, amsfonts}&#10;\pagestyle{empty}&#10;\begin{document}&#10;&#10;\begin{itemize}&#10;&#10;\item Always use new links in the chains.&#10;&#10;&#10;\end{itemize}&#10;&#10;&#10;\end{document}"/>
  <p:tag name="IGUANATEXSIZE" val="24"/>
  <p:tag name="IGUANATEXCURSOR" val="149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98.913"/>
  <p:tag name="LATEXADDIN" val="\documentclass{article}&#10;\usepackage{amsmath, amsfonts}&#10;\pagestyle{empty}&#10;\begin{document}&#10;&#10;\begin{itemize}&#10;&#10;\item Claim: $\psi \in \mbox{ SAT } \quad \mbox{ iff } \quad \langle G\rangle \in  \mbox{ dHAMPATH }.$ &#10;&#10;&#10;\end{itemize}&#10;&#10;&#10;\end{document}"/>
  <p:tag name="IGUANATEXSIZE" val="24"/>
  <p:tag name="IGUANATEXCURSOR" val="21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997"/>
  <p:tag name="LATEXADDIN" val="\documentclass{article}&#10;\usepackage{amsmath, amsfonts}&#10;\pagestyle{empty}&#10;\begin{document}&#10;&#10;\begin{itemize}&#10;&#10;\item $\psi  \in \mbox{ SAT }  \Rightarrow  \langle G\rangle \in \mbox{ dHAMPATH}.$ &#10;&#10;&#10;\end{itemize}&#10;&#10;&#10;\end{document}"/>
  <p:tag name="IGUANATEXSIZE" val="24"/>
  <p:tag name="IGUANATEXCURSOR" val="191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4100.488"/>
  <p:tag name="LATEXADDIN" val="\documentclass{article}&#10;\usepackage{amsmath, amsfonts}&#10;\pagestyle{empty}&#10;\begin{document}&#10;&#10;\begin{itemize}&#10;&#10;\item Idea: ignoring the $C_i$’s, one can traverse each chain either $L$ to $R$, or $R$ to $L$. &#10;&#10;&#10;\end{itemize}&#10;&#10;&#10;\end{document}"/>
  <p:tag name="IGUANATEXSIZE" val="24"/>
  <p:tag name="IGUANATEXCURSOR" val="202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4107.986"/>
  <p:tag name="LATEXADDIN" val="\documentclass{article}&#10;\usepackage{amsmath, amsfonts}&#10;\pagestyle{empty}&#10;\begin{document}&#10;&#10;\begin{itemize}&#10;&#10;\item Use the first $u_j$ whose assignment satisfies $C_i$ to decide the direction of&#10;traverse. $u_j =1$, $L$ to $R$; $u_j =0$, $R$ to $L$.&#10;&#10;&#10;\end{itemize}&#10;&#10;&#10;\end{document}"/>
  <p:tag name="IGUANATEXSIZE" val="24"/>
  <p:tag name="IGUANATEXCURSOR" val="225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16.423"/>
  <p:tag name="LATEXADDIN" val="\documentclass{article}&#10;\usepackage{amsmath, amsfonts}&#10;\pagestyle{empty}&#10;\begin{document}&#10;&#10;\begin{itemize}&#10;&#10;\item Claim: $\psi \in \mbox{ SAT} \quad \mbox{ iff }\quad \langle G\rangle \in  \mbox{ dHAMPATH}.$ &#10;&#10;&#10;\end{itemize}&#10;&#10;&#10;\end{document}"/>
  <p:tag name="IGUANATEXSIZE" val="24"/>
  <p:tag name="IGUANATEXCURSOR" val="207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997"/>
  <p:tag name="LATEXADDIN" val="\documentclass{article}&#10;\usepackage{amsmath, amsfonts}&#10;\pagestyle{empty}&#10;\begin{document}&#10;&#10;\begin{itemize}&#10;&#10;\item $\langle G\rangle \in \mbox{ dHAMPATH } \Rightarrow \psi \in \mbox{ SAT}.$ &#10;&#10;&#10;\end{itemize}&#10;&#10;&#10;\end{document}"/>
  <p:tag name="IGUANATEXSIZE" val="24"/>
  <p:tag name="IGUANATEXCURSOR" val="188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.2182"/>
  <p:tag name="ORIGINALWIDTH" val="4080.2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The 7 vertices correspond to the 7 partial satisfying assignments to the&#10;variables in $C_i$.  &#10;&#10;\end{itemize}&#10;&#10;&#10;\end{document}&#10;"/>
  <p:tag name="IGUANATEXSIZE" val="24"/>
  <p:tag name="IGUANATEXCURSOR" val="1541"/>
  <p:tag name="TRANSPARENCY" val="True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4098.988"/>
  <p:tag name="LATEXADDIN" val="\documentclass{article}&#10;\usepackage{amsmath, amsfonts}&#10;\pagestyle{empty}&#10;\begin{document}&#10;&#10;\begin{itemize}&#10;&#10;\item Claim: the $H$-path $P$ needs to traverse each chain in order, and within each&#10;chain, either $L$ to $R$ or $R$ to $L$. &#10;&#10;&#10;\end{itemize}&#10;&#10;&#10;\end{document}"/>
  <p:tag name="IGUANATEXSIZE" val="24"/>
  <p:tag name="IGUANATEXCURSOR" val="231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4090.739"/>
  <p:tag name="LATEXADDIN" val="\documentclass{article}&#10;\usepackage{amsmath, amsfonts}&#10;\pagestyle{empty}&#10;\begin{document}&#10;&#10;\begin{itemize}&#10;&#10;\item Assign values to each $u_j$ according to the direction of traverse: $L$ to $R$: $u_j =1$, $R$&#10;to $L$: $u_j =0$.&#10;&#10;&#10;\end{itemize}&#10;&#10;&#10;\end{document}"/>
  <p:tag name="IGUANATEXSIZE" val="24"/>
  <p:tag name="IGUANATEXCURSOR" val="206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3666.292"/>
  <p:tag name="LATEXADDIN" val="\documentclass{article}&#10;\usepackage{amsmath, amsfonts}&#10;\pagestyle{empty}&#10;\begin{document}&#10;&#10;\begin{itemize}&#10;&#10;\item dHAMCYCLE: given a directed graph, decide if it has a $H$-path. &#10;&#10;&#10;\end{itemize}&#10;&#10;&#10;\end{document}"/>
  <p:tag name="IGUANATEXSIZE" val="24"/>
  <p:tag name="IGUANATEXCURSOR" val="171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4097.488"/>
  <p:tag name="LATEXADDIN" val="\documentclass{article}&#10;\usepackage{amsmath, amsfonts}&#10;\pagestyle{empty}&#10;\begin{document}&#10;&#10;\begin{itemize}&#10;&#10;\item A Hamiltonian cycle ($H$-cycle) in a directed graph is a cycle that visits all vertices exactly once.&#10;&#10;&#10;&#10;\end{itemize}&#10;&#10;&#10;\end{document}"/>
  <p:tag name="IGUANATEXSIZE" val="24"/>
  <p:tag name="IGUANATEXCURSOR" val="138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4089.989"/>
  <p:tag name="LATEXADDIN" val="\documentclass{article}&#10;\usepackage{amsmath, amsfonts}&#10;\pagestyle{empty}&#10;\begin{document}&#10;&#10;\begin{itemize}&#10;&#10;\item Proof: 1) dHAMCYCLE $\in$ NP 2) Show dHAMPATH $\leq_p$ dHAMCYCLE.&#10;&#10;&#10;\end{itemize}&#10;&#10;&#10;\end{document}"/>
  <p:tag name="IGUANATEXSIZE" val="24"/>
  <p:tag name="IGUANATEXCURSOR" val="161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4.4695"/>
  <p:tag name="ORIGINALWIDTH" val="4338.958"/>
  <p:tag name="LATEXADDIN" val="\documentclass{article}&#10;\usepackage{amsmath, amsfonts}&#10;\pagestyle{empty}&#10;\begin{document}&#10;&#10;\begin{itemize}&#10;&#10;\item A poly time computable function $f$: directed graph $\langle G\rangle \mapsto \mbox{ directed graph } \langle G'\rangle$ s.t. &#10;&#10;&#10;\end{itemize}&#10;&#10;&#10;\end{document}"/>
  <p:tag name="IGUANATEXSIZE" val="24"/>
  <p:tag name="IGUANATEXCURSOR" val="226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826.397"/>
  <p:tag name="LATEXADDIN" val="\documentclass{article}&#10;\usepackage{amsmath, amsfonts}&#10;\pagestyle{empty}&#10;\begin{document}&#10;&#10;\begin{itemize}&#10;&#10;\item $G \in \mbox{ dHAMPATH } \quad \mbox{ iff } \quad \langle G'\rangle \in \mbox{ dHAMCYCLE }$&#10;&#10;&#10;\end{itemize}&#10;&#10;&#10;\end{document}"/>
  <p:tag name="IGUANATEXSIZE" val="24"/>
  <p:tag name="IGUANATEXCURSOR" val="205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2491.189"/>
  <p:tag name="LATEXADDIN" val="\documentclass{article}&#10;\usepackage{amsmath, amsfonts}&#10;\pagestyle{empty}&#10;\begin{document}&#10;&#10;\begin{itemize}&#10;&#10;\item Idea: add two new vertices $v_{start}$ and $v_{end}$ . &#10;&#10;&#10;\end{itemize}&#10;&#10;&#10;\end{document}"/>
  <p:tag name="IGUANATEXSIZE" val="24"/>
  <p:tag name="IGUANATEXCURSOR" val="166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4098.237"/>
  <p:tag name="LATEXADDIN" val="\documentclass{article}&#10;\usepackage{amsmath, amsfonts}&#10;\pagestyle{empty}&#10;\begin{document}&#10;&#10;\begin{itemize}&#10;&#10;\item $v_{start}$ has an edge to all vertices in $G$, $v_{end}$ has an edge from all vertices in $G$. Add&#10;an edge from $v_{end}$ to $v_{start}$.&#10;&#10;&#10;\end{itemize}&#10;&#10;&#10;\end{document}"/>
  <p:tag name="IGUANATEXSIZE" val="24"/>
  <p:tag name="IGUANATEXCURSOR" val="251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5.9692"/>
  <p:tag name="ORIGINALWIDTH" val="4098.237"/>
  <p:tag name="LATEXADDIN" val="\documentclass{article}&#10;\usepackage{amsmath, amsfonts}&#10;\pagestyle{empty}&#10;\begin{document}&#10;&#10;\begin{itemize}&#10;&#10;\item Can also consider undirected Hamiltonian path/cycle uHAMPATH and&#10;uHAMCYCLE.&#10;&#10;&#10;\end{itemize}&#10;&#10;&#10;\end{document}"/>
  <p:tag name="IGUANATEXSIZE" val="24"/>
  <p:tag name="IGUANATEXCURSOR" val="166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4091.48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E$: add an edge between any inconsistent assignments (vertices), and any pair of&#10;vertices within a cluster.&#10;&#10;\end{itemize}&#10;&#10;&#10;\end{document}&#10;"/>
  <p:tag name="IGUANATEXSIZE" val="24"/>
  <p:tag name="IGUANATEXCURSOR" val="151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097.488"/>
  <p:tag name="LATEXADDIN" val="\documentclass{article}&#10;\usepackage{amsmath, amsfonts}&#10;\pagestyle{empty}&#10;\begin{document}&#10;&#10;\begin{itemize}&#10;&#10;\item Can show e.g. that uHAMPATH $\in$ NP and dHAMPATH $\leq_p$ uHAMPATH&#10;&#10;&#10;\end{itemize}&#10;&#10;&#10;\end{document}"/>
  <p:tag name="IGUANATEXSIZE" val="24"/>
  <p:tag name="IGUANATEXCURSOR" val="172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805.024"/>
  <p:tag name="LATEXADDIN" val="\documentclass{article}&#10;\usepackage{amsmath, amsfonts}&#10;\pagestyle{empty}&#10;\begin{document}&#10;&#10;\begin{itemize}&#10;&#10;\item Therefore uHAMPATH (and uHAMCYCLE) are also NP-complete.&#10;&#10;&#10;\end{itemize}&#10;&#10;&#10;\end{document}"/>
  <p:tag name="IGUANATEXSIZE" val="24"/>
  <p:tag name="IGUANATEXCURSOR" val="17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1.1736"/>
  <p:tag name="ORIGINALWIDTH" val="4098.988"/>
  <p:tag name="LATEXADDIN" val="\documentclass{article}&#10;\usepackage{amsmath, amsfonts}&#10;\pagestyle{empty}&#10;\begin{document}&#10;&#10;\begin{itemize}&#10;&#10;\item Given a set of $n$ nodes, and a number $d_{i j} $denoting the distance between&#10;node $i$ and $j$ for every pair $\langle i, j\rangle$, &#10;&#10;decide if there is a closed loop that visits&#10;every node exactly once with length length at most $k$. &#10;&#10;&#10;&#10;\end{itemize}&#10;&#10;&#10;\end{document}"/>
  <p:tag name="IGUANATEXSIZE" val="24"/>
  <p:tag name="IGUANATEXCURSOR" val="25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070.116"/>
  <p:tag name="LATEXADDIN" val="\documentclass{article}&#10;\usepackage{amsmath, amsfonts}&#10;\pagestyle{empty}&#10;\begin{document}&#10;&#10;\begin{itemize}&#10;&#10;\item   Proof: 1) TSP $\in$ NP 2) Show dHAMCYCLE $\leq_p$ TSP.&#10;&#10;&#10;\end{itemize}&#10;&#10;&#10;\end{document}"/>
  <p:tag name="IGUANATEXSIZE" val="24"/>
  <p:tag name="IGUANATEXCURSOR" val="135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2.8909"/>
  <p:tag name="ORIGINALWIDTH" val="4160.48"/>
  <p:tag name="LATEXADDIN" val="\documentclass{article}&#10;\usepackage{amsmath, amsfonts}&#10;\pagestyle{empty}&#10;\begin{document}&#10;&#10;\begin{itemize}&#10;&#10;\item A poly time computable function &#10;&#10;$f$: directed graph $\langle G \rangle \mapsto \mbox{ complete graph,&#10;distances, and length } \langle G', d_{ij}, k\rangle $&#10;&#10;s.t. &#10;&#10;$$G \in \mbox{ dHAMCYCLE } \quad \mbox{ iff }\quad \langle G', d_{ij}, k\rangle \in \mbox{ TSP}$$&#10;&#10;\end{itemize}&#10;&#10;&#10;\end{document}"/>
  <p:tag name="IGUANATEXSIZE" val="24"/>
  <p:tag name="IGUANATEXCURSOR" val="274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.73788"/>
  <p:tag name="ORIGINALWIDTH" val="2087.739"/>
  <p:tag name="LATEXADDIN" val="\documentclass{article}&#10;\usepackage{amsmath, amsfonts}&#10;\pagestyle{empty}&#10;\begin{document}&#10;&#10;\begin{itemize}&#10;&#10;\item Idea: $G'$ has the same vertices as $G$. &#10;&#10;&#10;&#10;\end{itemize}&#10;&#10;&#10;\end{document}"/>
  <p:tag name="IGUANATEXSIZE" val="24"/>
  <p:tag name="IGUANATEXCURSOR" val="15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776.528"/>
  <p:tag name="LATEXADDIN" val="\documentclass{article}&#10;\usepackage{amsmath, amsfonts}&#10;\pagestyle{empty}&#10;\begin{document}&#10;&#10;\begin{itemize}&#10;&#10;\item Edges: if $(i, j)$ is an edge in $G$, let $d_{ij}=1$; Otherwise let $d_{ij}=+\infty$&#10;&#10;&#10;\end{itemize}&#10;&#10;&#10;\end{document}"/>
  <p:tag name="IGUANATEXSIZE" val="24"/>
  <p:tag name="IGUANATEXCURSOR" val="19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3767.529"/>
  <p:tag name="LATEXADDIN" val="\documentclass{article}&#10;\usepackage{amsmath, amsfonts}&#10;\pagestyle{empty}&#10;\begin{document}&#10;&#10;\begin{itemize}&#10;&#10;\item Let $k=|V|$. Claim: $G \in \mbox{ dHAMCYCLE }\quad \mbox{iff} \quad \langle G', d_{ij}, k\rangle \in \mbox{ TSP}$. &#10;&#10;&#10;\end{itemize}&#10;&#10;&#10;\end{document}"/>
  <p:tag name="IGUANATEXSIZE" val="24"/>
  <p:tag name="IGUANATEXCURSOR" val="12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2473.191"/>
  <p:tag name="LATEXADDIN" val="\documentclass{article}&#10;\usepackage{amsmath, amsfonts}&#10;\pagestyle{empty}&#10;\begin{document}&#10;&#10;\begin{itemize}&#10;&#10;\item $G \in \mbox{ dHAMCYCLE } \Rightarrow \langle G', d_{ij}, k\rangle \in \mbox{ TSP}$. &#10;&#10;&#10;&#10;\end{itemize}&#10;&#10;&#10;\end{document}"/>
  <p:tag name="IGUANATEXSIZE" val="24"/>
  <p:tag name="IGUANATEXCURSOR" val="197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2431.946"/>
  <p:tag name="LATEXADDIN" val="\documentclass{article}&#10;\usepackage{amsmath, amsfonts}&#10;\pagestyle{empty}&#10;\begin{document}&#10;&#10;\begin{itemize}&#10;&#10;\item $\langle G', d_{ij}, k\rangle \in \mbox{ TSP}  \Rightarrow G \in \mbox{ dHAMCYCLE}$. &#10;&#10;&#10;\end{itemize}&#10;&#10;&#10;\end{document}"/>
  <p:tag name="IGUANATEXSIZE" val="24"/>
  <p:tag name="IGUANATEXCURSOR" val="197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55.41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Let $ k=m$&#10;&#10;\end{itemize}&#10;&#10;&#10;\end{document}&#10;"/>
  <p:tag name="IGUANATEXSIZE" val="24"/>
  <p:tag name="IGUANATEXCURSOR" val="145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479.565"/>
  <p:tag name="LATEXADDIN" val="\documentclass{article}&#10;\usepackage{amsmath, amsfonts}&#10;\pagestyle{empty}&#10;\begin{document}&#10;&#10;\begin{itemize}&#10;&#10;\item Example: $\neg \mbox{SAT} = \{\mbox{ all unsatisfiable CNF formulas } \} \in \mathrm{coNP}$&#10;&#10;&#10;&#10;\end{itemize}&#10;&#10;&#10;\end{document}"/>
  <p:tag name="IGUANATEXSIZE" val="24"/>
  <p:tag name="IGUANATEXCURSOR" val="205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073.491"/>
  <p:tag name="LATEXADDIN" val="\documentclass{article}&#10;\usepackage{amsmath, amsfonts}&#10;\pagestyle{empty}&#10;\begin{document}&#10;&#10;\begin{itemize}&#10;&#10;\item &#10;Attempt to show that $\neg \mbox{SAT } \in \mathrm{NP}$:&#10;&#10;&#10;&#10;&#10;\end{itemize}&#10;&#10;&#10;\end{document}"/>
  <p:tag name="IGUANATEXSIZE" val="24"/>
  <p:tag name="IGUANATEXCURSOR" val="17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7.4354"/>
  <p:tag name="ORIGINALWIDTH" val="4133.483"/>
  <p:tag name="LATEXADDIN" val="\documentclass{article}&#10;\usepackage{amsmath, amsfonts}&#10;\pagestyle{empty}&#10;\begin{document}&#10;&#10;\begin{enumerate}&#10;&#10;\item   Given any CNF formula $\psi$, an NDTM $N$ guesses an assignment $z$ to the variables.&#10;&#10;&#10;\item Check if $\psi(z)=0$. If so, $\psi \in \neg \mbox{SAT}$; otherwise $\psi \notin \neg\mbox{SAT}$&#10;&#10;&#10;\end{enumerate}&#10;&#10;&#10;\end{document}"/>
  <p:tag name="IGUANATEXSIZE" val="20"/>
  <p:tag name="IGUANATEXCURSOR" val="307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259.093"/>
  <p:tag name="LATEXADDIN" val="\documentclass{article}&#10;\usepackage{amsmath, amsfonts}&#10;\pagestyle{empty}&#10;\begin{document}&#10;&#10;\begin{itemize}&#10;&#10;\item What’s the problem?&#10;&#10;&#10;\end{itemize}&#10;&#10;&#10;\end{document}"/>
  <p:tag name="IGUANATEXSIZE" val="24"/>
  <p:tag name="IGUANATEXCURSOR" val="13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1.6985"/>
  <p:tag name="ORIGINALWIDTH" val="4283.464"/>
  <p:tag name="LATEXADDIN" val="\documentclass{article}&#10;\usepackage{amsmath, amsfonts}&#10;\pagestyle{empty}&#10;\begin{document}&#10;&#10;  Only checks $z$ does not satisfy $\psi$, but there may be other satisfying assignments&#10;&#10;$N$ accepts all CNF in $\neg \mbox{SAT}$, but may also accept some CNF in SAT&#10;&#10; &#10;&#10;&#10;\end{document}"/>
  <p:tag name="IGUANATEXSIZE" val="20"/>
  <p:tag name="IGUANATEXCURSOR" val="18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2494.188"/>
  <p:tag name="LATEXADDIN" val="\documentclass{article}&#10;\usepackage{amsmath, amsfonts}&#10;\pagestyle{empty}&#10;\begin{document}&#10;&#10;\begin{itemize}&#10;&#10;\item Recall the certificate based definition of NP&#10;&#10;&#10;\end{itemize}&#10;&#10;&#10;\end{document}"/>
  <p:tag name="IGUANATEXSIZE" val="24"/>
  <p:tag name="IGUANATEXCURSOR" val="159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1973.003"/>
  <p:tag name="LATEXADDIN" val="\documentclass{article}&#10;\usepackage{amsmath, amsfonts}&#10;\pagestyle{empty}&#10;\begin{document}&#10;&#10;\begin{itemize}&#10;&#10;\item A language $L$ is in the class NP if &#10;&#10;&#10;\end{itemize}&#10;&#10;&#10;\end{document}"/>
  <p:tag name="IGUANATEXSIZE" val="24"/>
  <p:tag name="IGUANATEXCURSOR" val="128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7.6978"/>
  <p:tag name="ORIGINALWIDTH" val="4284.214"/>
  <p:tag name="LATEXADDIN" val="\documentclass{article}&#10;\usepackage{amsmath, amsfonts}&#10;\pagestyle{empty}&#10;\begin{document}&#10;&#10;  $\exists$ a polynomial function $P: N \rightarrow N$ and a polynomial time TM $M$ s.t. $\forall x \in \{0, 1\}^*$&#10;$$x \in L \quad \mbox{iff} \quad \exists u \in \{0, 1\}^{P(|x|)} \mbox{ s.t. } M(x, u)=1 $$&#10; &#10;&#10;&#10;\end{document}"/>
  <p:tag name="IGUANATEXSIZE" val="20"/>
  <p:tag name="IGUANATEXCURSOR" val="296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606.674"/>
  <p:tag name="LATEXADDIN" val="\documentclass{article}&#10;\usepackage{amsmath, amsfonts}&#10;\pagestyle{empty}&#10;\begin{document}&#10;&#10;\begin{itemize}&#10;&#10;\item Similarly, a language L is in the class coNP if&#10;&#10;&#10;\end{itemize}&#10;&#10;&#10;\end{document}"/>
  <p:tag name="IGUANATEXSIZE" val="24"/>
  <p:tag name="IGUANATEXCURSOR" val="161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7.6978"/>
  <p:tag name="ORIGINALWIDTH" val="4284.214"/>
  <p:tag name="LATEXADDIN" val="\documentclass{article}&#10;\usepackage{amsmath, amsfonts}&#10;\pagestyle{empty}&#10;\begin{document}&#10;&#10;  $\exists$ a polynomial function $P: N \rightarrow N$ and a polynomial time TM $M$ s.t. $ \forall x \in \{0, 1\}^*$&#10;$$x \in L \quad \mbox{iff} \quad \forall u \in \{0, 1\}^{P(|x|)} \mbox{ s.t. } M(x, u)= 0  $$&#10; &#10;&#10;&#10;\end{document}"/>
  <p:tag name="IGUANATEXSIZE" val="20"/>
  <p:tag name="IGUANATEXCURSOR" val="297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374.203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Claim: $ \psi \in \mathrm{3SAT} \quad  \mbox{ iff  } \quad \langle G, k \rangle \in \mbox{INDSET}$&#10;&#10;\end{itemize}&#10;&#10;&#10;\end{document}&#10;"/>
  <p:tag name="IGUANATEXSIZE" val="24"/>
  <p:tag name="IGUANATEXCURSOR" val="150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761.155"/>
  <p:tag name="LATEXADDIN" val="\documentclass{article}&#10;\usepackage{amsmath, amsfonts}&#10;\pagestyle{empty}&#10;\begin{document}&#10;&#10;\begin{itemize}&#10;&#10;\item $\neg \mbox{SAT}$ is coNP-complete (already show $\in$ coNP). &#10;&#10;&#10;&#10;\end{itemize}&#10;&#10;&#10;\end{document}"/>
  <p:tag name="IGUANATEXSIZE" val="24"/>
  <p:tag name="IGUANATEXCURSOR" val="13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1781.027"/>
  <p:tag name="LATEXADDIN" val="\documentclass{article}&#10;\usepackage{amsmath, amsfonts}&#10;\pagestyle{empty}&#10;\begin{document}&#10;&#10;\begin{itemize}&#10;&#10;\item  $\forall L \in $ coNP, we have $\neg L \in$ NP. &#10;&#10;&#10;\end{itemize}&#10;&#10;&#10;\end{document}"/>
  <p:tag name="IGUANATEXSIZE" val="24"/>
  <p:tag name="IGUANATEXCURSOR" val="158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007.874"/>
  <p:tag name="LATEXADDIN" val="\documentclass{article}&#10;\usepackage{amsmath, amsfonts}&#10;\pagestyle{empty}&#10;\begin{document}&#10;&#10;\begin{itemize}&#10;&#10;\item By Cook-Levin Thm, $\neg L \leq_p \mbox{ SAT }$ by a reduction $f$.&#10;&#10;&#10;\end{itemize}&#10;&#10;&#10;\end{document}"/>
  <p:tag name="IGUANATEXSIZE" val="24"/>
  <p:tag name="IGUANATEXCURSOR" val="18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29.921"/>
  <p:tag name="LATEXADDIN" val="\documentclass{article}&#10;\usepackage{amsmath, amsfonts}&#10;\pagestyle{empty}&#10;\begin{document}&#10;&#10;\begin{itemize}&#10;&#10;\item The same reduction implies that $L \leq_p \neg \mbox{ SAT}$.&#10;&#10;&#10;\end{itemize}&#10;&#10;&#10;\end{document}"/>
  <p:tag name="IGUANATEXSIZE" val="24"/>
  <p:tag name="IGUANATEXCURSOR" val="17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9.97"/>
  <p:tag name="ORIGINALWIDTH" val="4095.238"/>
  <p:tag name="LATEXADDIN" val="\documentclass{article}&#10;\usepackage{amsmath, amsfonts}&#10;\pagestyle{empty}&#10;\begin{document}&#10;&#10;\begin{itemize}&#10;&#10;\item Thus, showing $\neg  \mbox{SAT} \in \mbox{ NP}$ would imply that $\mbox{ NP } \subseteq \mbox{ coNP }$ and in fact NP $=$ coNP&#10;&#10;&#10;\end{itemize}&#10;&#10;&#10;\end{document}"/>
  <p:tag name="IGUANATEXSIZE" val="24"/>
  <p:tag name="IGUANATEXCURSOR" val="24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2892.388"/>
  <p:tag name="LATEXADDIN" val="\documentclass{article}&#10;\usepackage{amsmath, amsfonts}&#10;\pagestyle{empty}&#10;\begin{document}&#10;&#10;\begin{itemize}&#10;&#10;\item However, whether NP $=$ coNP is an open problem. &#10;&#10;&#10;&#10;\end{itemize}&#10;&#10;&#10;\end{document}"/>
  <p:tag name="IGUANATEXSIZE" val="24"/>
  <p:tag name="IGUANATEXCURSOR" val="137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3.967"/>
  <p:tag name="ORIGINALWIDTH" val="4094.488"/>
  <p:tag name="LATEXADDIN" val="\documentclass{article}&#10;\usepackage{amsmath, amsfonts}&#10;\pagestyle{empty}&#10;\begin{document}&#10;&#10;\begin{itemize}&#10;&#10;\item Most people believe that NP $\neq$ coNP, since it seems hard to give a short&#10;certificate for the fact &quot;a CNF does not have any satisfying assignment&quot;&#10;&#10;&#10;\end{itemize}&#10;&#10;&#10;\end{document}"/>
  <p:tag name="IGUANATEXSIZE" val="24"/>
  <p:tag name="IGUANATEXCURSOR" val="26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1893.513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Recall EXP $= \bigcup_{c\geq 0} \mathrm{DTIME}(2^{n^c})$. &#10;&#10;\end{itemize}&#10;&#10;&#10;\end{document}&#10;"/>
  <p:tag name="IGUANATEXSIZE" val="24"/>
  <p:tag name="IGUANATEXCURSOR" val="150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2167.97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 Can define NEXP$=\bigcup_{c\geq 0} \mathrm{NTIME}(2^{n^c})$. &#10;&#10;\end{itemize}&#10;&#10;&#10;\end{document}&#10;"/>
  <p:tag name="IGUANATEXSIZE" val="24"/>
  <p:tag name="IGUANATEXCURSOR" val="150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941.50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Clearly, $\mathrm{P} \subseteq \mathrm{NP} \subseteq \mathrm{EXP} \subseteq \mathrm{NEXP}$.&#10;&#10;\end{itemize}&#10;&#10;&#10;\end{document}&#10;"/>
  <p:tag name="IGUANATEXSIZE" val="24"/>
  <p:tag name="IGUANATEXCURSOR" val="153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24.52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\psi \in \mathrm{3SAT} \Rightarrow \langle G, k\rangle \in \mathrm{INDSET}$. &#10;&#10;\end{itemize}&#10;&#10;&#10;\end{document}&#10;"/>
  <p:tag name="IGUANATEXSIZE" val="24"/>
  <p:tag name="IGUANATEXCURSOR" val="152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436.071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Suppose P$=$NP. For any language $L \in \mathrm{NEXP}$, we show $L \in$ EXP. &#10;&#10;\end{itemize}&#10;&#10;&#10;\end{document}&#10;"/>
  <p:tag name="IGUANATEXSIZE" val="24"/>
  <p:tag name="IGUANATEXCURSOR" val="151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2554.181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Say $L \in \mathrm{NTIME}(2^{n^c})$ and NDTM $N$ decides it. &#10;&#10;&#10;\end{itemize}&#10;&#10;&#10;\end{document}&#10;"/>
  <p:tag name="IGUANATEXSIZE" val="24"/>
  <p:tag name="IGUANATEXCURSOR" val="149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9817"/>
  <p:tag name="ORIGINALWIDTH" val="2552.681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Define $L_{pad}=\{\langle x, 1^t \rangle: x \in L\}$ where $t=2^{|x|^c}$&#10;&#10;\end{itemize}&#10;&#10;&#10;\end{document}&#10;"/>
  <p:tag name="IGUANATEXSIZE" val="24"/>
  <p:tag name="IGUANATEXCURSOR" val="149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1685.03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Then $L_{pad} \in \mathrm{NP} \Rightarrow L_{pad} \in \mathrm{P}$. &#10;&#10;\end{itemize}&#10;&#10;&#10;\end{document}&#10;"/>
  <p:tag name="IGUANATEXSIZE" val="24"/>
  <p:tag name="IGUANATEXCURSOR" val="151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3535.80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Thus, a DTM $M$ decides  $L_{pad}$  in poly time, which implies $L \in $ EXP&#10;&#10;\end{itemize}&#10;&#10;&#10;\end{document}&#10;"/>
  <p:tag name="IGUANATEXSIZE" val="24"/>
  <p:tag name="IGUANATEXCURSOR" val="148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1220.09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  $x\in L \Leftrightarrow   \langle x, 1^t\rangle\in L_{pad}$&#10;&#10; &#10;&#10;&#10;\end{document}&#10;"/>
  <p:tag name="IGUANATEXSIZE" val="24"/>
  <p:tag name="IGUANATEXCURSOR" val="148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3066</TotalTime>
  <Words>370</Words>
  <Application>Microsoft Office PowerPoint</Application>
  <PresentationFormat>宽屏</PresentationFormat>
  <Paragraphs>83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8" baseType="lpstr">
      <vt:lpstr>等线</vt:lpstr>
      <vt:lpstr>等线 Light</vt:lpstr>
      <vt:lpstr>Arial</vt:lpstr>
      <vt:lpstr>Office 主题​​</vt:lpstr>
      <vt:lpstr>More NP-Complete Problems and NP related classes</vt:lpstr>
      <vt:lpstr>Topics</vt:lpstr>
      <vt:lpstr>Independent set</vt:lpstr>
      <vt:lpstr>Reduction 3SAT ≤p INDSET</vt:lpstr>
      <vt:lpstr>Reduction 3SAT ≤p INDSET</vt:lpstr>
      <vt:lpstr>Reduction 3SAT ≤p INDSET</vt:lpstr>
      <vt:lpstr>Vertex Cover</vt:lpstr>
      <vt:lpstr>Reduction INDSET ≤p Vertex-Cover</vt:lpstr>
      <vt:lpstr>Reduction INDSET ≤p Vertex-Cover</vt:lpstr>
      <vt:lpstr>0/1 Integer Programming</vt:lpstr>
      <vt:lpstr>Reduction SAT ≤p IPROG </vt:lpstr>
      <vt:lpstr>0/1 IPROG</vt:lpstr>
      <vt:lpstr>DSAT</vt:lpstr>
      <vt:lpstr>Hamiltonian Path (directed)</vt:lpstr>
      <vt:lpstr>Reduction SAT ≤p dHAMPATH</vt:lpstr>
      <vt:lpstr>Reduction SAT ≤p dHAMPATH</vt:lpstr>
      <vt:lpstr>Reduction SAT ≤p dHAMPATH</vt:lpstr>
      <vt:lpstr>Reduction SAT ≤p dHAMPATH</vt:lpstr>
      <vt:lpstr>Reduction SAT ≤p dHAMPATH</vt:lpstr>
      <vt:lpstr>Reduction SAT ≤p dHAMPATH</vt:lpstr>
      <vt:lpstr>Hamiltonian Cycle (directed) </vt:lpstr>
      <vt:lpstr>Reduction dHAMPATH ≤p dHAMCYCLE</vt:lpstr>
      <vt:lpstr>Undirected Version</vt:lpstr>
      <vt:lpstr>Traveling Salesman (TSP)</vt:lpstr>
      <vt:lpstr>Reduction dHAMCYCLE ≤p TSP</vt:lpstr>
      <vt:lpstr>Reduction dHAMCYCLE ≤p TSP</vt:lpstr>
      <vt:lpstr>coNP</vt:lpstr>
      <vt:lpstr>coNP</vt:lpstr>
      <vt:lpstr>coNP Second Definition</vt:lpstr>
      <vt:lpstr>CoNP-complete</vt:lpstr>
      <vt:lpstr>coNP-complete</vt:lpstr>
      <vt:lpstr>NEXP</vt:lpstr>
      <vt:lpstr>NEXP</vt:lpstr>
      <vt:lpstr>NEXP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 and NP</dc:title>
  <dc:creator>Kuan Cheng</dc:creator>
  <cp:lastModifiedBy>Kuan Cheng</cp:lastModifiedBy>
  <cp:revision>19</cp:revision>
  <dcterms:created xsi:type="dcterms:W3CDTF">2021-04-22T03:33:18Z</dcterms:created>
  <dcterms:modified xsi:type="dcterms:W3CDTF">2023-04-07T06:24:53Z</dcterms:modified>
</cp:coreProperties>
</file>